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Default Extension="svg" ContentType="image/sv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Default Extension="wdp" ContentType="image/vnd.ms-photo"/>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 id="2147483960" r:id="rId2"/>
  </p:sldMasterIdLst>
  <p:notesMasterIdLst>
    <p:notesMasterId r:id="rId31"/>
  </p:notesMasterIdLst>
  <p:sldIdLst>
    <p:sldId id="279" r:id="rId3"/>
    <p:sldId id="259" r:id="rId4"/>
    <p:sldId id="258" r:id="rId5"/>
    <p:sldId id="265" r:id="rId6"/>
    <p:sldId id="266" r:id="rId7"/>
    <p:sldId id="267" r:id="rId8"/>
    <p:sldId id="268" r:id="rId9"/>
    <p:sldId id="269" r:id="rId10"/>
    <p:sldId id="282" r:id="rId11"/>
    <p:sldId id="270" r:id="rId12"/>
    <p:sldId id="271" r:id="rId13"/>
    <p:sldId id="272" r:id="rId14"/>
    <p:sldId id="278" r:id="rId15"/>
    <p:sldId id="277" r:id="rId16"/>
    <p:sldId id="280" r:id="rId17"/>
    <p:sldId id="281" r:id="rId18"/>
    <p:sldId id="283" r:id="rId19"/>
    <p:sldId id="284" r:id="rId20"/>
    <p:sldId id="289" r:id="rId21"/>
    <p:sldId id="294" r:id="rId22"/>
    <p:sldId id="295" r:id="rId23"/>
    <p:sldId id="296" r:id="rId24"/>
    <p:sldId id="290" r:id="rId25"/>
    <p:sldId id="291" r:id="rId26"/>
    <p:sldId id="292" r:id="rId27"/>
    <p:sldId id="293" r:id="rId28"/>
    <p:sldId id="299" r:id="rId29"/>
    <p:sldId id="29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Default Section" id="{E02FF320-303D-4FC9-9495-EF9620B3A14D}">
          <p14:sldIdLst>
            <p14:sldId id="279"/>
            <p14:sldId id="259"/>
            <p14:sldId id="258"/>
            <p14:sldId id="265"/>
            <p14:sldId id="266"/>
            <p14:sldId id="267"/>
            <p14:sldId id="268"/>
            <p14:sldId id="269"/>
            <p14:sldId id="282"/>
          </p14:sldIdLst>
        </p14:section>
        <p14:section name="HOME" id="{9B2FAADF-7603-491F-BE2F-74A8E77F9D33}">
          <p14:sldIdLst>
            <p14:sldId id="270"/>
          </p14:sldIdLst>
        </p14:section>
        <p14:section name="VISUAL" id="{0E773A52-BB22-470B-AC88-5F246360CC99}">
          <p14:sldIdLst>
            <p14:sldId id="271"/>
            <p14:sldId id="272"/>
          </p14:sldIdLst>
        </p14:section>
        <p14:section name="PROJECTION WINDOW" id="{35A959CD-FB55-4362-BFC7-F9204896F98D}">
          <p14:sldIdLst>
            <p14:sldId id="278"/>
            <p14:sldId id="277"/>
          </p14:sldIdLst>
        </p14:section>
        <p14:section name="RETINAL DISPLAY" id="{EE9A7A12-DC8E-4F61-99EA-8B04989CAD4C}">
          <p14:sldIdLst>
            <p14:sldId id="280"/>
            <p14:sldId id="281"/>
          </p14:sldIdLst>
        </p14:section>
        <p14:section name="WORK" id="{FA430492-D98C-4EDB-A6A0-0A2A873D3FCE}">
          <p14:sldIdLst>
            <p14:sldId id="283"/>
            <p14:sldId id="284"/>
          </p14:sldIdLst>
        </p14:section>
        <p14:section name="NEW" id="{3542320D-48EA-497D-9D14-D67DEB495E2E}">
          <p14:sldIdLst>
            <p14:sldId id="289"/>
            <p14:sldId id="294"/>
            <p14:sldId id="295"/>
            <p14:sldId id="296"/>
            <p14:sldId id="290"/>
            <p14:sldId id="291"/>
            <p14:sldId id="292"/>
            <p14:sldId id="293"/>
            <p14:sldId id="299"/>
            <p14:sldId id="297"/>
          </p14:sldIdLst>
        </p14:section>
      </p14:sectionLst>
    </p:ex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41E9ED"/>
    <a:srgbClr val="BB2FBB"/>
    <a:srgbClr val="E739B5"/>
    <a:srgbClr val="B408B4"/>
    <a:srgbClr val="E3319B"/>
    <a:srgbClr val="9C0813"/>
    <a:srgbClr val="D73DAB"/>
    <a:srgbClr val="5F4552"/>
    <a:srgbClr val="7B296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8" d="100"/>
          <a:sy n="68" d="100"/>
        </p:scale>
        <p:origin x="-588" y="-60"/>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80F42D-6B0D-4154-89B0-409B04ECC7B5}" type="datetimeFigureOut">
              <a:rPr lang="en-IN" smtClean="0"/>
              <a:pPr/>
              <a:t>20-11-2023</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B35354-6C31-4999-B67B-24CF0FA96236}" type="slidenum">
              <a:rPr lang="en-IN" smtClean="0"/>
              <a:pPr/>
              <a:t>‹#›</a:t>
            </a:fld>
            <a:endParaRPr lang="en-IN" dirty="0"/>
          </a:p>
        </p:txBody>
      </p:sp>
    </p:spTree>
    <p:extLst>
      <p:ext uri="{BB962C8B-B14F-4D97-AF65-F5344CB8AC3E}">
        <p14:creationId xmlns:p14="http://schemas.microsoft.com/office/powerpoint/2010/main" xmlns="" val="133269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E7C8FE-44CC-19DA-6F66-F4AD135A1E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D6F39FE1-81C2-D053-D6D9-9F25209DA4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14B0B5C5-0662-1045-3DBF-9E338D6B5774}"/>
              </a:ext>
            </a:extLst>
          </p:cNvPr>
          <p:cNvSpPr>
            <a:spLocks noGrp="1"/>
          </p:cNvSpPr>
          <p:nvPr>
            <p:ph type="dt" sz="half" idx="10"/>
          </p:nvPr>
        </p:nvSpPr>
        <p:spPr/>
        <p:txBody>
          <a:bodyPr/>
          <a:lstStyle/>
          <a:p>
            <a:fld id="{11F8A520-4491-450D-9143-9BB2307CC412}" type="datetimeFigureOut">
              <a:rPr lang="en-IN" smtClean="0"/>
              <a:pPr/>
              <a:t>20-11-2023</a:t>
            </a:fld>
            <a:endParaRPr lang="en-IN" dirty="0"/>
          </a:p>
        </p:txBody>
      </p:sp>
      <p:sp>
        <p:nvSpPr>
          <p:cNvPr id="5" name="Footer Placeholder 4">
            <a:extLst>
              <a:ext uri="{FF2B5EF4-FFF2-40B4-BE49-F238E27FC236}">
                <a16:creationId xmlns:a16="http://schemas.microsoft.com/office/drawing/2014/main" xmlns="" id="{5BC6C77F-5FD7-7BBC-6F2E-8C3370FDC62B}"/>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xmlns="" id="{F101F9A9-26CE-38E3-14AA-BE8649F6DB7A}"/>
              </a:ext>
            </a:extLst>
          </p:cNvPr>
          <p:cNvSpPr>
            <a:spLocks noGrp="1"/>
          </p:cNvSpPr>
          <p:nvPr>
            <p:ph type="sldNum" sz="quarter" idx="12"/>
          </p:nvPr>
        </p:nvSpPr>
        <p:spPr/>
        <p:txBody>
          <a:bodyPr/>
          <a:lstStyle/>
          <a:p>
            <a:fld id="{15F2AB09-D8D4-4B5A-8726-D37FD1DB47F4}" type="slidenum">
              <a:rPr lang="en-IN" smtClean="0"/>
              <a:pPr/>
              <a:t>‹#›</a:t>
            </a:fld>
            <a:endParaRPr lang="en-IN" dirty="0"/>
          </a:p>
        </p:txBody>
      </p:sp>
    </p:spTree>
    <p:extLst>
      <p:ext uri="{BB962C8B-B14F-4D97-AF65-F5344CB8AC3E}">
        <p14:creationId xmlns:p14="http://schemas.microsoft.com/office/powerpoint/2010/main" xmlns="" val="35907506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947191F-DA40-6213-BFE5-BD7C59DD9EA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FC4DA18B-AE5D-DB1A-A546-E205ED1E3F2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66C732DB-C7B6-3295-B7FC-05E06B2064F7}"/>
              </a:ext>
            </a:extLst>
          </p:cNvPr>
          <p:cNvSpPr>
            <a:spLocks noGrp="1"/>
          </p:cNvSpPr>
          <p:nvPr>
            <p:ph type="dt" sz="half" idx="10"/>
          </p:nvPr>
        </p:nvSpPr>
        <p:spPr/>
        <p:txBody>
          <a:bodyPr/>
          <a:lstStyle/>
          <a:p>
            <a:fld id="{11F8A520-4491-450D-9143-9BB2307CC412}" type="datetimeFigureOut">
              <a:rPr lang="en-IN" smtClean="0"/>
              <a:pPr/>
              <a:t>20-11-2023</a:t>
            </a:fld>
            <a:endParaRPr lang="en-IN" dirty="0"/>
          </a:p>
        </p:txBody>
      </p:sp>
      <p:sp>
        <p:nvSpPr>
          <p:cNvPr id="5" name="Footer Placeholder 4">
            <a:extLst>
              <a:ext uri="{FF2B5EF4-FFF2-40B4-BE49-F238E27FC236}">
                <a16:creationId xmlns:a16="http://schemas.microsoft.com/office/drawing/2014/main" xmlns="" id="{0C402945-05B2-839D-7794-2D8943129F40}"/>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xmlns="" id="{010B3B64-FB72-745D-B6D6-61F8EA6F85C1}"/>
              </a:ext>
            </a:extLst>
          </p:cNvPr>
          <p:cNvSpPr>
            <a:spLocks noGrp="1"/>
          </p:cNvSpPr>
          <p:nvPr>
            <p:ph type="sldNum" sz="quarter" idx="12"/>
          </p:nvPr>
        </p:nvSpPr>
        <p:spPr/>
        <p:txBody>
          <a:bodyPr/>
          <a:lstStyle/>
          <a:p>
            <a:fld id="{15F2AB09-D8D4-4B5A-8726-D37FD1DB47F4}" type="slidenum">
              <a:rPr lang="en-IN" smtClean="0"/>
              <a:pPr/>
              <a:t>‹#›</a:t>
            </a:fld>
            <a:endParaRPr lang="en-IN" dirty="0"/>
          </a:p>
        </p:txBody>
      </p:sp>
    </p:spTree>
    <p:extLst>
      <p:ext uri="{BB962C8B-B14F-4D97-AF65-F5344CB8AC3E}">
        <p14:creationId xmlns:p14="http://schemas.microsoft.com/office/powerpoint/2010/main" xmlns="" val="3362547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2D2CC15C-34BD-B007-90E3-6BDDE864B05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75B555B1-B2DD-D5CE-DEF4-CF9682E052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2BAA2B61-55F4-CF3F-9FAB-EE6FCA33C053}"/>
              </a:ext>
            </a:extLst>
          </p:cNvPr>
          <p:cNvSpPr>
            <a:spLocks noGrp="1"/>
          </p:cNvSpPr>
          <p:nvPr>
            <p:ph type="dt" sz="half" idx="10"/>
          </p:nvPr>
        </p:nvSpPr>
        <p:spPr/>
        <p:txBody>
          <a:bodyPr/>
          <a:lstStyle/>
          <a:p>
            <a:fld id="{11F8A520-4491-450D-9143-9BB2307CC412}" type="datetimeFigureOut">
              <a:rPr lang="en-IN" smtClean="0"/>
              <a:pPr/>
              <a:t>20-11-2023</a:t>
            </a:fld>
            <a:endParaRPr lang="en-IN" dirty="0"/>
          </a:p>
        </p:txBody>
      </p:sp>
      <p:sp>
        <p:nvSpPr>
          <p:cNvPr id="5" name="Footer Placeholder 4">
            <a:extLst>
              <a:ext uri="{FF2B5EF4-FFF2-40B4-BE49-F238E27FC236}">
                <a16:creationId xmlns:a16="http://schemas.microsoft.com/office/drawing/2014/main" xmlns="" id="{D57CB45A-FD59-2A8E-9C43-6E09C4CE1BB2}"/>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xmlns="" id="{1B8B008B-BD9B-2FBF-DACF-6D6E5BB3E49B}"/>
              </a:ext>
            </a:extLst>
          </p:cNvPr>
          <p:cNvSpPr>
            <a:spLocks noGrp="1"/>
          </p:cNvSpPr>
          <p:nvPr>
            <p:ph type="sldNum" sz="quarter" idx="12"/>
          </p:nvPr>
        </p:nvSpPr>
        <p:spPr/>
        <p:txBody>
          <a:bodyPr/>
          <a:lstStyle/>
          <a:p>
            <a:fld id="{15F2AB09-D8D4-4B5A-8726-D37FD1DB47F4}" type="slidenum">
              <a:rPr lang="en-IN" smtClean="0"/>
              <a:pPr/>
              <a:t>‹#›</a:t>
            </a:fld>
            <a:endParaRPr lang="en-IN" dirty="0"/>
          </a:p>
        </p:txBody>
      </p:sp>
    </p:spTree>
    <p:extLst>
      <p:ext uri="{BB962C8B-B14F-4D97-AF65-F5344CB8AC3E}">
        <p14:creationId xmlns:p14="http://schemas.microsoft.com/office/powerpoint/2010/main" xmlns="" val="40522000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F8A520-4491-450D-9143-9BB2307CC412}" type="datetimeFigureOut">
              <a:rPr lang="en-IN" smtClean="0"/>
              <a:pPr/>
              <a:t>20-11-2023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5F2AB09-D8D4-4B5A-8726-D37FD1DB47F4}" type="slidenum">
              <a:rPr lang="en-IN" smtClean="0"/>
              <a:pPr/>
              <a:t>‹#›</a:t>
            </a:fld>
            <a:endParaRPr lang="en-IN"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6475398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F8A520-4491-450D-9143-9BB2307CC412}" type="datetimeFigureOut">
              <a:rPr lang="en-IN" smtClean="0"/>
              <a:pPr/>
              <a:t>20-11-2023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5F2AB09-D8D4-4B5A-8726-D37FD1DB47F4}" type="slidenum">
              <a:rPr lang="en-IN" smtClean="0"/>
              <a:pPr/>
              <a:t>‹#›</a:t>
            </a:fld>
            <a:endParaRPr lang="en-IN" dirty="0"/>
          </a:p>
        </p:txBody>
      </p:sp>
    </p:spTree>
    <p:extLst>
      <p:ext uri="{BB962C8B-B14F-4D97-AF65-F5344CB8AC3E}">
        <p14:creationId xmlns:p14="http://schemas.microsoft.com/office/powerpoint/2010/main" xmlns="" val="10917454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F8A520-4491-450D-9143-9BB2307CC412}" type="datetimeFigureOut">
              <a:rPr lang="en-IN" smtClean="0"/>
              <a:pPr/>
              <a:t>20-11-2023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5F2AB09-D8D4-4B5A-8726-D37FD1DB47F4}" type="slidenum">
              <a:rPr lang="en-IN" smtClean="0"/>
              <a:pPr/>
              <a:t>‹#›</a:t>
            </a:fld>
            <a:endParaRPr lang="en-IN" dirty="0"/>
          </a:p>
        </p:txBody>
      </p:sp>
    </p:spTree>
    <p:extLst>
      <p:ext uri="{BB962C8B-B14F-4D97-AF65-F5344CB8AC3E}">
        <p14:creationId xmlns:p14="http://schemas.microsoft.com/office/powerpoint/2010/main" xmlns="" val="2503108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1F8A520-4491-450D-9143-9BB2307CC412}" type="datetimeFigureOut">
              <a:rPr lang="en-IN" smtClean="0"/>
              <a:pPr/>
              <a:t>20-11-2023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15F2AB09-D8D4-4B5A-8726-D37FD1DB47F4}" type="slidenum">
              <a:rPr lang="en-IN" smtClean="0"/>
              <a:pPr/>
              <a:t>‹#›</a:t>
            </a:fld>
            <a:endParaRPr lang="en-IN" dirty="0"/>
          </a:p>
        </p:txBody>
      </p:sp>
    </p:spTree>
    <p:extLst>
      <p:ext uri="{BB962C8B-B14F-4D97-AF65-F5344CB8AC3E}">
        <p14:creationId xmlns:p14="http://schemas.microsoft.com/office/powerpoint/2010/main" xmlns="" val="33224223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F8A520-4491-450D-9143-9BB2307CC412}" type="datetimeFigureOut">
              <a:rPr lang="en-IN" smtClean="0"/>
              <a:pPr/>
              <a:t>20-11-2023</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15F2AB09-D8D4-4B5A-8726-D37FD1DB47F4}" type="slidenum">
              <a:rPr lang="en-IN" smtClean="0"/>
              <a:pPr/>
              <a:t>‹#›</a:t>
            </a:fld>
            <a:endParaRPr lang="en-IN" dirty="0"/>
          </a:p>
        </p:txBody>
      </p:sp>
    </p:spTree>
    <p:extLst>
      <p:ext uri="{BB962C8B-B14F-4D97-AF65-F5344CB8AC3E}">
        <p14:creationId xmlns:p14="http://schemas.microsoft.com/office/powerpoint/2010/main" xmlns="" val="38592901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1F8A520-4491-450D-9143-9BB2307CC412}" type="datetimeFigureOut">
              <a:rPr lang="en-IN" smtClean="0"/>
              <a:pPr/>
              <a:t>20-11-2023</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15F2AB09-D8D4-4B5A-8726-D37FD1DB47F4}" type="slidenum">
              <a:rPr lang="en-IN" smtClean="0"/>
              <a:pPr/>
              <a:t>‹#›</a:t>
            </a:fld>
            <a:endParaRPr lang="en-IN" dirty="0"/>
          </a:p>
        </p:txBody>
      </p:sp>
    </p:spTree>
    <p:extLst>
      <p:ext uri="{BB962C8B-B14F-4D97-AF65-F5344CB8AC3E}">
        <p14:creationId xmlns:p14="http://schemas.microsoft.com/office/powerpoint/2010/main" xmlns="" val="24814246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F8A520-4491-450D-9143-9BB2307CC412}" type="datetimeFigureOut">
              <a:rPr lang="en-IN" smtClean="0"/>
              <a:pPr/>
              <a:t>20-11-2023</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15F2AB09-D8D4-4B5A-8726-D37FD1DB47F4}" type="slidenum">
              <a:rPr lang="en-IN" smtClean="0"/>
              <a:pPr/>
              <a:t>‹#›</a:t>
            </a:fld>
            <a:endParaRPr lang="en-IN" dirty="0"/>
          </a:p>
        </p:txBody>
      </p:sp>
    </p:spTree>
    <p:extLst>
      <p:ext uri="{BB962C8B-B14F-4D97-AF65-F5344CB8AC3E}">
        <p14:creationId xmlns:p14="http://schemas.microsoft.com/office/powerpoint/2010/main" xmlns="" val="7920337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F8A520-4491-450D-9143-9BB2307CC412}" type="datetimeFigureOut">
              <a:rPr lang="en-IN" smtClean="0"/>
              <a:pPr/>
              <a:t>20-11-2023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15F2AB09-D8D4-4B5A-8726-D37FD1DB47F4}" type="slidenum">
              <a:rPr lang="en-IN" smtClean="0"/>
              <a:pPr/>
              <a:t>‹#›</a:t>
            </a:fld>
            <a:endParaRPr lang="en-IN" dirty="0"/>
          </a:p>
        </p:txBody>
      </p:sp>
    </p:spTree>
    <p:extLst>
      <p:ext uri="{BB962C8B-B14F-4D97-AF65-F5344CB8AC3E}">
        <p14:creationId xmlns:p14="http://schemas.microsoft.com/office/powerpoint/2010/main" xmlns="" val="3940608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460021-3FEB-D2E6-371B-B4847C783AD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7CF692CB-3932-4A2D-988E-65D1090602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86097104-A351-4318-2190-1A3C38C6E9AE}"/>
              </a:ext>
            </a:extLst>
          </p:cNvPr>
          <p:cNvSpPr>
            <a:spLocks noGrp="1"/>
          </p:cNvSpPr>
          <p:nvPr>
            <p:ph type="dt" sz="half" idx="10"/>
          </p:nvPr>
        </p:nvSpPr>
        <p:spPr/>
        <p:txBody>
          <a:bodyPr/>
          <a:lstStyle/>
          <a:p>
            <a:fld id="{11F8A520-4491-450D-9143-9BB2307CC412}" type="datetimeFigureOut">
              <a:rPr lang="en-IN" smtClean="0"/>
              <a:pPr/>
              <a:t>20-11-2023</a:t>
            </a:fld>
            <a:endParaRPr lang="en-IN" dirty="0"/>
          </a:p>
        </p:txBody>
      </p:sp>
      <p:sp>
        <p:nvSpPr>
          <p:cNvPr id="5" name="Footer Placeholder 4">
            <a:extLst>
              <a:ext uri="{FF2B5EF4-FFF2-40B4-BE49-F238E27FC236}">
                <a16:creationId xmlns:a16="http://schemas.microsoft.com/office/drawing/2014/main" xmlns="" id="{425E7F1E-A0C7-1720-94CB-CC07CBD5DA76}"/>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xmlns="" id="{626119E9-1A3A-3E1F-5CCA-622DB821EA23}"/>
              </a:ext>
            </a:extLst>
          </p:cNvPr>
          <p:cNvSpPr>
            <a:spLocks noGrp="1"/>
          </p:cNvSpPr>
          <p:nvPr>
            <p:ph type="sldNum" sz="quarter" idx="12"/>
          </p:nvPr>
        </p:nvSpPr>
        <p:spPr/>
        <p:txBody>
          <a:bodyPr/>
          <a:lstStyle/>
          <a:p>
            <a:fld id="{15F2AB09-D8D4-4B5A-8726-D37FD1DB47F4}" type="slidenum">
              <a:rPr lang="en-IN" smtClean="0"/>
              <a:pPr/>
              <a:t>‹#›</a:t>
            </a:fld>
            <a:endParaRPr lang="en-IN" dirty="0"/>
          </a:p>
        </p:txBody>
      </p:sp>
    </p:spTree>
    <p:extLst>
      <p:ext uri="{BB962C8B-B14F-4D97-AF65-F5344CB8AC3E}">
        <p14:creationId xmlns:p14="http://schemas.microsoft.com/office/powerpoint/2010/main" xmlns="" val="40821537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F8A520-4491-450D-9143-9BB2307CC412}" type="datetimeFigureOut">
              <a:rPr lang="en-IN" smtClean="0"/>
              <a:pPr/>
              <a:t>20-11-2023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15F2AB09-D8D4-4B5A-8726-D37FD1DB47F4}" type="slidenum">
              <a:rPr lang="en-IN" smtClean="0"/>
              <a:pPr/>
              <a:t>‹#›</a:t>
            </a:fld>
            <a:endParaRPr lang="en-IN" dirty="0"/>
          </a:p>
        </p:txBody>
      </p:sp>
    </p:spTree>
    <p:extLst>
      <p:ext uri="{BB962C8B-B14F-4D97-AF65-F5344CB8AC3E}">
        <p14:creationId xmlns:p14="http://schemas.microsoft.com/office/powerpoint/2010/main" xmlns="" val="19374280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11F8A520-4491-450D-9143-9BB2307CC412}" type="datetimeFigureOut">
              <a:rPr lang="en-IN" smtClean="0"/>
              <a:pPr/>
              <a:t>20-11-2023</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15F2AB09-D8D4-4B5A-8726-D37FD1DB47F4}" type="slidenum">
              <a:rPr lang="en-IN" smtClean="0"/>
              <a:pPr/>
              <a:t>‹#›</a:t>
            </a:fld>
            <a:endParaRPr lang="en-IN" dirty="0"/>
          </a:p>
        </p:txBody>
      </p:sp>
    </p:spTree>
    <p:extLst>
      <p:ext uri="{BB962C8B-B14F-4D97-AF65-F5344CB8AC3E}">
        <p14:creationId xmlns:p14="http://schemas.microsoft.com/office/powerpoint/2010/main" xmlns="" val="14134437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F8A520-4491-450D-9143-9BB2307CC412}" type="datetimeFigureOut">
              <a:rPr lang="en-IN" smtClean="0"/>
              <a:pPr/>
              <a:t>20-11-2023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5F2AB09-D8D4-4B5A-8726-D37FD1DB47F4}" type="slidenum">
              <a:rPr lang="en-IN" smtClean="0"/>
              <a:pPr/>
              <a:t>‹#›</a:t>
            </a:fld>
            <a:endParaRPr lang="en-IN" dirty="0"/>
          </a:p>
        </p:txBody>
      </p:sp>
    </p:spTree>
    <p:extLst>
      <p:ext uri="{BB962C8B-B14F-4D97-AF65-F5344CB8AC3E}">
        <p14:creationId xmlns:p14="http://schemas.microsoft.com/office/powerpoint/2010/main" xmlns="" val="9961019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F8A520-4491-450D-9143-9BB2307CC412}" type="datetimeFigureOut">
              <a:rPr lang="en-IN" smtClean="0"/>
              <a:pPr/>
              <a:t>20-11-2023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5F2AB09-D8D4-4B5A-8726-D37FD1DB47F4}" type="slidenum">
              <a:rPr lang="en-IN" smtClean="0"/>
              <a:pPr/>
              <a:t>‹#›</a:t>
            </a:fld>
            <a:endParaRPr lang="en-IN"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xmlns="" val="19229143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F8A520-4491-450D-9143-9BB2307CC412}" type="datetimeFigureOut">
              <a:rPr lang="en-IN" smtClean="0"/>
              <a:pPr/>
              <a:t>20-11-2023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5F2AB09-D8D4-4B5A-8726-D37FD1DB47F4}" type="slidenum">
              <a:rPr lang="en-IN" smtClean="0"/>
              <a:pPr/>
              <a:t>‹#›</a:t>
            </a:fld>
            <a:endParaRPr lang="en-IN" dirty="0"/>
          </a:p>
        </p:txBody>
      </p:sp>
    </p:spTree>
    <p:extLst>
      <p:ext uri="{BB962C8B-B14F-4D97-AF65-F5344CB8AC3E}">
        <p14:creationId xmlns:p14="http://schemas.microsoft.com/office/powerpoint/2010/main" xmlns="" val="23234024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F8A520-4491-450D-9143-9BB2307CC412}" type="datetimeFigureOut">
              <a:rPr lang="en-IN" smtClean="0"/>
              <a:pPr/>
              <a:t>20-11-2023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5F2AB09-D8D4-4B5A-8726-D37FD1DB47F4}" type="slidenum">
              <a:rPr lang="en-IN" smtClean="0"/>
              <a:pPr/>
              <a:t>‹#›</a:t>
            </a:fld>
            <a:endParaRPr lang="en-IN"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xmlns="" val="27766711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F8A520-4491-450D-9143-9BB2307CC412}" type="datetimeFigureOut">
              <a:rPr lang="en-IN" smtClean="0"/>
              <a:pPr/>
              <a:t>20-11-2023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5F2AB09-D8D4-4B5A-8726-D37FD1DB47F4}" type="slidenum">
              <a:rPr lang="en-IN" smtClean="0"/>
              <a:pPr/>
              <a:t>‹#›</a:t>
            </a:fld>
            <a:endParaRPr lang="en-IN" dirty="0"/>
          </a:p>
        </p:txBody>
      </p:sp>
    </p:spTree>
    <p:extLst>
      <p:ext uri="{BB962C8B-B14F-4D97-AF65-F5344CB8AC3E}">
        <p14:creationId xmlns:p14="http://schemas.microsoft.com/office/powerpoint/2010/main" xmlns="" val="11861225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F8A520-4491-450D-9143-9BB2307CC412}" type="datetimeFigureOut">
              <a:rPr lang="en-IN" smtClean="0"/>
              <a:pPr/>
              <a:t>20-11-2023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5F2AB09-D8D4-4B5A-8726-D37FD1DB47F4}" type="slidenum">
              <a:rPr lang="en-IN" smtClean="0"/>
              <a:pPr/>
              <a:t>‹#›</a:t>
            </a:fld>
            <a:endParaRPr lang="en-IN" dirty="0"/>
          </a:p>
        </p:txBody>
      </p:sp>
    </p:spTree>
    <p:extLst>
      <p:ext uri="{BB962C8B-B14F-4D97-AF65-F5344CB8AC3E}">
        <p14:creationId xmlns:p14="http://schemas.microsoft.com/office/powerpoint/2010/main" xmlns="" val="37875400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F8A520-4491-450D-9143-9BB2307CC412}" type="datetimeFigureOut">
              <a:rPr lang="en-IN" smtClean="0"/>
              <a:pPr/>
              <a:t>20-11-2023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5F2AB09-D8D4-4B5A-8726-D37FD1DB47F4}" type="slidenum">
              <a:rPr lang="en-IN" smtClean="0"/>
              <a:pPr/>
              <a:t>‹#›</a:t>
            </a:fld>
            <a:endParaRPr lang="en-IN" dirty="0"/>
          </a:p>
        </p:txBody>
      </p:sp>
    </p:spTree>
    <p:extLst>
      <p:ext uri="{BB962C8B-B14F-4D97-AF65-F5344CB8AC3E}">
        <p14:creationId xmlns:p14="http://schemas.microsoft.com/office/powerpoint/2010/main" xmlns="" val="1569155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1B25FF-A1CA-9743-5E10-F25CDA3D0F4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F9244A56-C281-5CB5-161A-4C2D8F276B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3820752-463F-1D46-255F-C440BD81D8E6}"/>
              </a:ext>
            </a:extLst>
          </p:cNvPr>
          <p:cNvSpPr>
            <a:spLocks noGrp="1"/>
          </p:cNvSpPr>
          <p:nvPr>
            <p:ph type="dt" sz="half" idx="10"/>
          </p:nvPr>
        </p:nvSpPr>
        <p:spPr/>
        <p:txBody>
          <a:bodyPr/>
          <a:lstStyle/>
          <a:p>
            <a:fld id="{11F8A520-4491-450D-9143-9BB2307CC412}" type="datetimeFigureOut">
              <a:rPr lang="en-IN" smtClean="0"/>
              <a:pPr/>
              <a:t>20-11-2023</a:t>
            </a:fld>
            <a:endParaRPr lang="en-IN" dirty="0"/>
          </a:p>
        </p:txBody>
      </p:sp>
      <p:sp>
        <p:nvSpPr>
          <p:cNvPr id="5" name="Footer Placeholder 4">
            <a:extLst>
              <a:ext uri="{FF2B5EF4-FFF2-40B4-BE49-F238E27FC236}">
                <a16:creationId xmlns:a16="http://schemas.microsoft.com/office/drawing/2014/main" xmlns="" id="{B6862367-C07B-52DB-DEA7-923E734A000D}"/>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xmlns="" id="{F62CD8A3-ADC6-AB6F-2B87-D14920427066}"/>
              </a:ext>
            </a:extLst>
          </p:cNvPr>
          <p:cNvSpPr>
            <a:spLocks noGrp="1"/>
          </p:cNvSpPr>
          <p:nvPr>
            <p:ph type="sldNum" sz="quarter" idx="12"/>
          </p:nvPr>
        </p:nvSpPr>
        <p:spPr/>
        <p:txBody>
          <a:bodyPr/>
          <a:lstStyle/>
          <a:p>
            <a:fld id="{15F2AB09-D8D4-4B5A-8726-D37FD1DB47F4}" type="slidenum">
              <a:rPr lang="en-IN" smtClean="0"/>
              <a:pPr/>
              <a:t>‹#›</a:t>
            </a:fld>
            <a:endParaRPr lang="en-IN" dirty="0"/>
          </a:p>
        </p:txBody>
      </p:sp>
    </p:spTree>
    <p:extLst>
      <p:ext uri="{BB962C8B-B14F-4D97-AF65-F5344CB8AC3E}">
        <p14:creationId xmlns:p14="http://schemas.microsoft.com/office/powerpoint/2010/main" xmlns="" val="428542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675AB9-B7DE-F73C-04A8-2024406C556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467F0C29-1654-C565-91D4-AD97A4083F6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DF9CE0AE-9D6D-1FC0-4BD3-5BFA3521B1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061A27A9-F705-8CB3-F8BB-CC7CF125420D}"/>
              </a:ext>
            </a:extLst>
          </p:cNvPr>
          <p:cNvSpPr>
            <a:spLocks noGrp="1"/>
          </p:cNvSpPr>
          <p:nvPr>
            <p:ph type="dt" sz="half" idx="10"/>
          </p:nvPr>
        </p:nvSpPr>
        <p:spPr/>
        <p:txBody>
          <a:bodyPr/>
          <a:lstStyle/>
          <a:p>
            <a:fld id="{11F8A520-4491-450D-9143-9BB2307CC412}" type="datetimeFigureOut">
              <a:rPr lang="en-IN" smtClean="0"/>
              <a:pPr/>
              <a:t>20-11-2023</a:t>
            </a:fld>
            <a:endParaRPr lang="en-IN" dirty="0"/>
          </a:p>
        </p:txBody>
      </p:sp>
      <p:sp>
        <p:nvSpPr>
          <p:cNvPr id="6" name="Footer Placeholder 5">
            <a:extLst>
              <a:ext uri="{FF2B5EF4-FFF2-40B4-BE49-F238E27FC236}">
                <a16:creationId xmlns:a16="http://schemas.microsoft.com/office/drawing/2014/main" xmlns="" id="{457DECE5-C2EC-181C-3552-827078B445DF}"/>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xmlns="" id="{11B540B7-D2A0-26E7-4D08-4589665DBBDA}"/>
              </a:ext>
            </a:extLst>
          </p:cNvPr>
          <p:cNvSpPr>
            <a:spLocks noGrp="1"/>
          </p:cNvSpPr>
          <p:nvPr>
            <p:ph type="sldNum" sz="quarter" idx="12"/>
          </p:nvPr>
        </p:nvSpPr>
        <p:spPr/>
        <p:txBody>
          <a:bodyPr/>
          <a:lstStyle/>
          <a:p>
            <a:fld id="{15F2AB09-D8D4-4B5A-8726-D37FD1DB47F4}" type="slidenum">
              <a:rPr lang="en-IN" smtClean="0"/>
              <a:pPr/>
              <a:t>‹#›</a:t>
            </a:fld>
            <a:endParaRPr lang="en-IN" dirty="0"/>
          </a:p>
        </p:txBody>
      </p:sp>
    </p:spTree>
    <p:extLst>
      <p:ext uri="{BB962C8B-B14F-4D97-AF65-F5344CB8AC3E}">
        <p14:creationId xmlns:p14="http://schemas.microsoft.com/office/powerpoint/2010/main" xmlns="" val="1598521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303A72-9D1A-B2C6-FEA7-FE2353797A4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280BB4BD-152A-32F0-0025-53D33D3F3B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3CD63710-E4FF-D4D0-F63E-15B2181DF7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57B47F39-CC29-63F2-4291-A59D94FA55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97654856-B6EF-DE0B-68EF-A44823C52ED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8A623ADA-0111-3B7F-62DC-B20490CDAD96}"/>
              </a:ext>
            </a:extLst>
          </p:cNvPr>
          <p:cNvSpPr>
            <a:spLocks noGrp="1"/>
          </p:cNvSpPr>
          <p:nvPr>
            <p:ph type="dt" sz="half" idx="10"/>
          </p:nvPr>
        </p:nvSpPr>
        <p:spPr/>
        <p:txBody>
          <a:bodyPr/>
          <a:lstStyle/>
          <a:p>
            <a:fld id="{11F8A520-4491-450D-9143-9BB2307CC412}" type="datetimeFigureOut">
              <a:rPr lang="en-IN" smtClean="0"/>
              <a:pPr/>
              <a:t>20-11-2023</a:t>
            </a:fld>
            <a:endParaRPr lang="en-IN" dirty="0"/>
          </a:p>
        </p:txBody>
      </p:sp>
      <p:sp>
        <p:nvSpPr>
          <p:cNvPr id="8" name="Footer Placeholder 7">
            <a:extLst>
              <a:ext uri="{FF2B5EF4-FFF2-40B4-BE49-F238E27FC236}">
                <a16:creationId xmlns:a16="http://schemas.microsoft.com/office/drawing/2014/main" xmlns="" id="{54E5D6AE-CB8B-B742-1F34-83886A09A6B0}"/>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xmlns="" id="{08682560-9D57-10DE-2ADE-794E65EF78D5}"/>
              </a:ext>
            </a:extLst>
          </p:cNvPr>
          <p:cNvSpPr>
            <a:spLocks noGrp="1"/>
          </p:cNvSpPr>
          <p:nvPr>
            <p:ph type="sldNum" sz="quarter" idx="12"/>
          </p:nvPr>
        </p:nvSpPr>
        <p:spPr/>
        <p:txBody>
          <a:bodyPr/>
          <a:lstStyle/>
          <a:p>
            <a:fld id="{15F2AB09-D8D4-4B5A-8726-D37FD1DB47F4}" type="slidenum">
              <a:rPr lang="en-IN" smtClean="0"/>
              <a:pPr/>
              <a:t>‹#›</a:t>
            </a:fld>
            <a:endParaRPr lang="en-IN" dirty="0"/>
          </a:p>
        </p:txBody>
      </p:sp>
    </p:spTree>
    <p:extLst>
      <p:ext uri="{BB962C8B-B14F-4D97-AF65-F5344CB8AC3E}">
        <p14:creationId xmlns:p14="http://schemas.microsoft.com/office/powerpoint/2010/main" xmlns="" val="895337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A23812-2B6F-6225-C5CA-B162075F3F3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C43483CA-DFDB-4435-DF7D-77CCA6FAC13A}"/>
              </a:ext>
            </a:extLst>
          </p:cNvPr>
          <p:cNvSpPr>
            <a:spLocks noGrp="1"/>
          </p:cNvSpPr>
          <p:nvPr>
            <p:ph type="dt" sz="half" idx="10"/>
          </p:nvPr>
        </p:nvSpPr>
        <p:spPr/>
        <p:txBody>
          <a:bodyPr/>
          <a:lstStyle/>
          <a:p>
            <a:fld id="{11F8A520-4491-450D-9143-9BB2307CC412}" type="datetimeFigureOut">
              <a:rPr lang="en-IN" smtClean="0"/>
              <a:pPr/>
              <a:t>20-11-2023</a:t>
            </a:fld>
            <a:endParaRPr lang="en-IN" dirty="0"/>
          </a:p>
        </p:txBody>
      </p:sp>
      <p:sp>
        <p:nvSpPr>
          <p:cNvPr id="4" name="Footer Placeholder 3">
            <a:extLst>
              <a:ext uri="{FF2B5EF4-FFF2-40B4-BE49-F238E27FC236}">
                <a16:creationId xmlns:a16="http://schemas.microsoft.com/office/drawing/2014/main" xmlns="" id="{2C87D72D-FFD5-F4B6-A20D-ED113C0755FB}"/>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xmlns="" id="{BDF4A23C-0444-5A74-0BB1-53EE4A66AD14}"/>
              </a:ext>
            </a:extLst>
          </p:cNvPr>
          <p:cNvSpPr>
            <a:spLocks noGrp="1"/>
          </p:cNvSpPr>
          <p:nvPr>
            <p:ph type="sldNum" sz="quarter" idx="12"/>
          </p:nvPr>
        </p:nvSpPr>
        <p:spPr/>
        <p:txBody>
          <a:bodyPr/>
          <a:lstStyle/>
          <a:p>
            <a:fld id="{15F2AB09-D8D4-4B5A-8726-D37FD1DB47F4}" type="slidenum">
              <a:rPr lang="en-IN" smtClean="0"/>
              <a:pPr/>
              <a:t>‹#›</a:t>
            </a:fld>
            <a:endParaRPr lang="en-IN" dirty="0"/>
          </a:p>
        </p:txBody>
      </p:sp>
    </p:spTree>
    <p:extLst>
      <p:ext uri="{BB962C8B-B14F-4D97-AF65-F5344CB8AC3E}">
        <p14:creationId xmlns:p14="http://schemas.microsoft.com/office/powerpoint/2010/main" xmlns="" val="3302894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63547B7-4F8A-5D9E-307C-EF2E3346135D}"/>
              </a:ext>
            </a:extLst>
          </p:cNvPr>
          <p:cNvSpPr>
            <a:spLocks noGrp="1"/>
          </p:cNvSpPr>
          <p:nvPr>
            <p:ph type="dt" sz="half" idx="10"/>
          </p:nvPr>
        </p:nvSpPr>
        <p:spPr/>
        <p:txBody>
          <a:bodyPr/>
          <a:lstStyle/>
          <a:p>
            <a:fld id="{11F8A520-4491-450D-9143-9BB2307CC412}" type="datetimeFigureOut">
              <a:rPr lang="en-IN" smtClean="0"/>
              <a:pPr/>
              <a:t>20-11-2023</a:t>
            </a:fld>
            <a:endParaRPr lang="en-IN" dirty="0"/>
          </a:p>
        </p:txBody>
      </p:sp>
      <p:sp>
        <p:nvSpPr>
          <p:cNvPr id="3" name="Footer Placeholder 2">
            <a:extLst>
              <a:ext uri="{FF2B5EF4-FFF2-40B4-BE49-F238E27FC236}">
                <a16:creationId xmlns:a16="http://schemas.microsoft.com/office/drawing/2014/main" xmlns="" id="{E7C94EDF-3FF7-BC22-8DAC-F05487DFC2A1}"/>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xmlns="" id="{0543BEE6-F4D9-1430-9661-F6E4566C1D60}"/>
              </a:ext>
            </a:extLst>
          </p:cNvPr>
          <p:cNvSpPr>
            <a:spLocks noGrp="1"/>
          </p:cNvSpPr>
          <p:nvPr>
            <p:ph type="sldNum" sz="quarter" idx="12"/>
          </p:nvPr>
        </p:nvSpPr>
        <p:spPr/>
        <p:txBody>
          <a:bodyPr/>
          <a:lstStyle/>
          <a:p>
            <a:fld id="{15F2AB09-D8D4-4B5A-8726-D37FD1DB47F4}" type="slidenum">
              <a:rPr lang="en-IN" smtClean="0"/>
              <a:pPr/>
              <a:t>‹#›</a:t>
            </a:fld>
            <a:endParaRPr lang="en-IN" dirty="0"/>
          </a:p>
        </p:txBody>
      </p:sp>
    </p:spTree>
    <p:extLst>
      <p:ext uri="{BB962C8B-B14F-4D97-AF65-F5344CB8AC3E}">
        <p14:creationId xmlns:p14="http://schemas.microsoft.com/office/powerpoint/2010/main" xmlns="" val="64569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EFA644-83E7-4A6C-7A1A-3D5BB8D3F2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7F48BAAD-2057-5894-2287-F173A600DB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C69336B8-0362-2EE2-DDC5-879ED3CE7B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3E699F65-DC12-AE7A-8CA2-63AFB1BDCC2E}"/>
              </a:ext>
            </a:extLst>
          </p:cNvPr>
          <p:cNvSpPr>
            <a:spLocks noGrp="1"/>
          </p:cNvSpPr>
          <p:nvPr>
            <p:ph type="dt" sz="half" idx="10"/>
          </p:nvPr>
        </p:nvSpPr>
        <p:spPr/>
        <p:txBody>
          <a:bodyPr/>
          <a:lstStyle/>
          <a:p>
            <a:fld id="{11F8A520-4491-450D-9143-9BB2307CC412}" type="datetimeFigureOut">
              <a:rPr lang="en-IN" smtClean="0"/>
              <a:pPr/>
              <a:t>20-11-2023</a:t>
            </a:fld>
            <a:endParaRPr lang="en-IN" dirty="0"/>
          </a:p>
        </p:txBody>
      </p:sp>
      <p:sp>
        <p:nvSpPr>
          <p:cNvPr id="6" name="Footer Placeholder 5">
            <a:extLst>
              <a:ext uri="{FF2B5EF4-FFF2-40B4-BE49-F238E27FC236}">
                <a16:creationId xmlns:a16="http://schemas.microsoft.com/office/drawing/2014/main" xmlns="" id="{E24CE09D-7378-5FF8-341F-2C24424235FE}"/>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xmlns="" id="{0C1B2494-8116-7143-2532-0914CB682371}"/>
              </a:ext>
            </a:extLst>
          </p:cNvPr>
          <p:cNvSpPr>
            <a:spLocks noGrp="1"/>
          </p:cNvSpPr>
          <p:nvPr>
            <p:ph type="sldNum" sz="quarter" idx="12"/>
          </p:nvPr>
        </p:nvSpPr>
        <p:spPr/>
        <p:txBody>
          <a:bodyPr/>
          <a:lstStyle/>
          <a:p>
            <a:fld id="{15F2AB09-D8D4-4B5A-8726-D37FD1DB47F4}" type="slidenum">
              <a:rPr lang="en-IN" smtClean="0"/>
              <a:pPr/>
              <a:t>‹#›</a:t>
            </a:fld>
            <a:endParaRPr lang="en-IN" dirty="0"/>
          </a:p>
        </p:txBody>
      </p:sp>
    </p:spTree>
    <p:extLst>
      <p:ext uri="{BB962C8B-B14F-4D97-AF65-F5344CB8AC3E}">
        <p14:creationId xmlns:p14="http://schemas.microsoft.com/office/powerpoint/2010/main" xmlns="" val="3358583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A63C01-13B1-C2D3-3739-68FAD05664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B03DBD4B-DF6E-6847-F993-DCDCCA9B03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029109BD-8094-B248-BA82-1BC1FAF050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6AA47AF3-EDC5-9D0D-8D0B-CED1D155B74D}"/>
              </a:ext>
            </a:extLst>
          </p:cNvPr>
          <p:cNvSpPr>
            <a:spLocks noGrp="1"/>
          </p:cNvSpPr>
          <p:nvPr>
            <p:ph type="dt" sz="half" idx="10"/>
          </p:nvPr>
        </p:nvSpPr>
        <p:spPr/>
        <p:txBody>
          <a:bodyPr/>
          <a:lstStyle/>
          <a:p>
            <a:fld id="{11F8A520-4491-450D-9143-9BB2307CC412}" type="datetimeFigureOut">
              <a:rPr lang="en-IN" smtClean="0"/>
              <a:pPr/>
              <a:t>20-11-2023</a:t>
            </a:fld>
            <a:endParaRPr lang="en-IN" dirty="0"/>
          </a:p>
        </p:txBody>
      </p:sp>
      <p:sp>
        <p:nvSpPr>
          <p:cNvPr id="6" name="Footer Placeholder 5">
            <a:extLst>
              <a:ext uri="{FF2B5EF4-FFF2-40B4-BE49-F238E27FC236}">
                <a16:creationId xmlns:a16="http://schemas.microsoft.com/office/drawing/2014/main" xmlns="" id="{08853AFE-33AA-58CA-2890-A69A9680C763}"/>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xmlns="" id="{F99AFAB2-837C-80C9-E392-99776BBAA85A}"/>
              </a:ext>
            </a:extLst>
          </p:cNvPr>
          <p:cNvSpPr>
            <a:spLocks noGrp="1"/>
          </p:cNvSpPr>
          <p:nvPr>
            <p:ph type="sldNum" sz="quarter" idx="12"/>
          </p:nvPr>
        </p:nvSpPr>
        <p:spPr/>
        <p:txBody>
          <a:bodyPr/>
          <a:lstStyle/>
          <a:p>
            <a:fld id="{15F2AB09-D8D4-4B5A-8726-D37FD1DB47F4}" type="slidenum">
              <a:rPr lang="en-IN" smtClean="0"/>
              <a:pPr/>
              <a:t>‹#›</a:t>
            </a:fld>
            <a:endParaRPr lang="en-IN" dirty="0"/>
          </a:p>
        </p:txBody>
      </p:sp>
    </p:spTree>
    <p:extLst>
      <p:ext uri="{BB962C8B-B14F-4D97-AF65-F5344CB8AC3E}">
        <p14:creationId xmlns:p14="http://schemas.microsoft.com/office/powerpoint/2010/main" xmlns="" val="1622691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93FF0773-838D-A656-8863-0E40DCB072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16577571-D444-B26D-8FAA-30AE31B79E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64FD6CDC-E049-E76F-1578-7B8FE05B7D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F8A520-4491-450D-9143-9BB2307CC412}" type="datetimeFigureOut">
              <a:rPr lang="en-IN" smtClean="0"/>
              <a:pPr/>
              <a:t>20-11-2023</a:t>
            </a:fld>
            <a:endParaRPr lang="en-IN" dirty="0"/>
          </a:p>
        </p:txBody>
      </p:sp>
      <p:sp>
        <p:nvSpPr>
          <p:cNvPr id="5" name="Footer Placeholder 4">
            <a:extLst>
              <a:ext uri="{FF2B5EF4-FFF2-40B4-BE49-F238E27FC236}">
                <a16:creationId xmlns:a16="http://schemas.microsoft.com/office/drawing/2014/main" xmlns="" id="{3C04FB89-ECC9-FAD9-9216-177F9CABEC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xmlns="" id="{9369B028-5D63-B4B8-C5E7-13BAA79AB3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F2AB09-D8D4-4B5A-8726-D37FD1DB47F4}" type="slidenum">
              <a:rPr lang="en-IN" smtClean="0"/>
              <a:pPr/>
              <a:t>‹#›</a:t>
            </a:fld>
            <a:endParaRPr lang="en-IN" dirty="0"/>
          </a:p>
        </p:txBody>
      </p:sp>
    </p:spTree>
    <p:extLst>
      <p:ext uri="{BB962C8B-B14F-4D97-AF65-F5344CB8AC3E}">
        <p14:creationId xmlns:p14="http://schemas.microsoft.com/office/powerpoint/2010/main" xmlns="" val="1466593443"/>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11F8A520-4491-450D-9143-9BB2307CC412}" type="datetimeFigureOut">
              <a:rPr lang="en-IN" smtClean="0"/>
              <a:pPr/>
              <a:t>20-11-2023</a:t>
            </a:fld>
            <a:endParaRPr lang="en-IN"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IN"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15F2AB09-D8D4-4B5A-8726-D37FD1DB47F4}" type="slidenum">
              <a:rPr lang="en-IN" smtClean="0"/>
              <a:pPr/>
              <a:t>‹#›</a:t>
            </a:fld>
            <a:endParaRPr lang="en-IN" dirty="0"/>
          </a:p>
        </p:txBody>
      </p:sp>
    </p:spTree>
    <p:extLst>
      <p:ext uri="{BB962C8B-B14F-4D97-AF65-F5344CB8AC3E}">
        <p14:creationId xmlns:p14="http://schemas.microsoft.com/office/powerpoint/2010/main" xmlns="" val="1418675115"/>
      </p:ext>
    </p:extLst>
  </p:cSld>
  <p:clrMap bg1="dk1" tx1="lt1" bg2="dk2" tx2="lt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 id="2147483973" r:id="rId13"/>
    <p:sldLayoutId id="2147483974" r:id="rId14"/>
    <p:sldLayoutId id="2147483975" r:id="rId15"/>
    <p:sldLayoutId id="2147483976" r:id="rId16"/>
    <p:sldLayoutId id="21474839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slide" Target="slide17.xml"/><Relationship Id="rId3" Type="http://schemas.openxmlformats.org/officeDocument/2006/relationships/image" Target="../media/image321.png"/><Relationship Id="rId7" Type="http://schemas.openxmlformats.org/officeDocument/2006/relationships/slide" Target="slide13.xml"/><Relationship Id="rId12" Type="http://schemas.openxmlformats.org/officeDocument/2006/relationships/image" Target="../media/image361.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341.png"/><Relationship Id="rId11" Type="http://schemas.openxmlformats.org/officeDocument/2006/relationships/image" Target="../media/image22.png"/><Relationship Id="rId5" Type="http://schemas.openxmlformats.org/officeDocument/2006/relationships/image" Target="../media/image20.png"/><Relationship Id="rId10" Type="http://schemas.openxmlformats.org/officeDocument/2006/relationships/slide" Target="slide15.xml"/><Relationship Id="rId4" Type="http://schemas.openxmlformats.org/officeDocument/2006/relationships/slide" Target="slide11.xml"/><Relationship Id="rId9" Type="http://schemas.openxmlformats.org/officeDocument/2006/relationships/image" Target="../media/image351.png"/><Relationship Id="rId1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7.jpe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24.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9.jpe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28.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1.jpe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46.svg"/><Relationship Id="rId5" Type="http://schemas.openxmlformats.org/officeDocument/2006/relationships/image" Target="../media/image30.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3.jpe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32.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slide" Target="slide26.xml"/><Relationship Id="rId3" Type="http://schemas.openxmlformats.org/officeDocument/2006/relationships/image" Target="../media/image52.png"/><Relationship Id="rId7" Type="http://schemas.openxmlformats.org/officeDocument/2006/relationships/slide" Target="slide24.xml"/><Relationship Id="rId12" Type="http://schemas.openxmlformats.org/officeDocument/2006/relationships/image" Target="../media/image55.png"/><Relationship Id="rId17" Type="http://schemas.openxmlformats.org/officeDocument/2006/relationships/slide" Target="slide22.xml"/><Relationship Id="rId2" Type="http://schemas.openxmlformats.org/officeDocument/2006/relationships/image" Target="../media/image34.png"/><Relationship Id="rId16" Type="http://schemas.openxmlformats.org/officeDocument/2006/relationships/image" Target="../media/image57.sv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37.png"/><Relationship Id="rId5" Type="http://schemas.openxmlformats.org/officeDocument/2006/relationships/image" Target="../media/image35.png"/><Relationship Id="rId15" Type="http://schemas.openxmlformats.org/officeDocument/2006/relationships/image" Target="../media/image39.png"/><Relationship Id="rId10" Type="http://schemas.openxmlformats.org/officeDocument/2006/relationships/slide" Target="slide25.xml"/><Relationship Id="rId4" Type="http://schemas.openxmlformats.org/officeDocument/2006/relationships/slide" Target="slide23.xml"/><Relationship Id="rId9" Type="http://schemas.openxmlformats.org/officeDocument/2006/relationships/image" Target="../media/image54.png"/><Relationship Id="rId1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slide" Target="slide26.xml"/><Relationship Id="rId3" Type="http://schemas.openxmlformats.org/officeDocument/2006/relationships/image" Target="../media/image52.png"/><Relationship Id="rId7" Type="http://schemas.openxmlformats.org/officeDocument/2006/relationships/slide" Target="slide24.xml"/><Relationship Id="rId12" Type="http://schemas.openxmlformats.org/officeDocument/2006/relationships/image" Target="../media/image55.png"/><Relationship Id="rId17" Type="http://schemas.openxmlformats.org/officeDocument/2006/relationships/slide" Target="slide22.xml"/><Relationship Id="rId2" Type="http://schemas.openxmlformats.org/officeDocument/2006/relationships/image" Target="../media/image34.png"/><Relationship Id="rId16" Type="http://schemas.openxmlformats.org/officeDocument/2006/relationships/image" Target="../media/image57.sv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37.png"/><Relationship Id="rId5" Type="http://schemas.openxmlformats.org/officeDocument/2006/relationships/image" Target="../media/image35.png"/><Relationship Id="rId15" Type="http://schemas.openxmlformats.org/officeDocument/2006/relationships/image" Target="../media/image39.png"/><Relationship Id="rId10" Type="http://schemas.openxmlformats.org/officeDocument/2006/relationships/slide" Target="slide25.xml"/><Relationship Id="rId4" Type="http://schemas.openxmlformats.org/officeDocument/2006/relationships/slide" Target="slide23.xml"/><Relationship Id="rId9" Type="http://schemas.openxmlformats.org/officeDocument/2006/relationships/image" Target="../media/image54.png"/><Relationship Id="rId14" Type="http://schemas.openxmlformats.org/officeDocument/2006/relationships/image" Target="../media/image38.png"/></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slide" Target="slide26.xml"/><Relationship Id="rId3" Type="http://schemas.openxmlformats.org/officeDocument/2006/relationships/image" Target="../media/image52.png"/><Relationship Id="rId7" Type="http://schemas.openxmlformats.org/officeDocument/2006/relationships/slide" Target="slide24.xml"/><Relationship Id="rId12" Type="http://schemas.openxmlformats.org/officeDocument/2006/relationships/image" Target="../media/image55.png"/><Relationship Id="rId17" Type="http://schemas.openxmlformats.org/officeDocument/2006/relationships/slide" Target="slide22.xml"/><Relationship Id="rId2" Type="http://schemas.openxmlformats.org/officeDocument/2006/relationships/image" Target="../media/image34.png"/><Relationship Id="rId16" Type="http://schemas.openxmlformats.org/officeDocument/2006/relationships/image" Target="../media/image57.sv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37.png"/><Relationship Id="rId5" Type="http://schemas.openxmlformats.org/officeDocument/2006/relationships/image" Target="../media/image35.png"/><Relationship Id="rId15" Type="http://schemas.openxmlformats.org/officeDocument/2006/relationships/image" Target="../media/image39.png"/><Relationship Id="rId10" Type="http://schemas.openxmlformats.org/officeDocument/2006/relationships/slide" Target="slide25.xml"/><Relationship Id="rId4" Type="http://schemas.openxmlformats.org/officeDocument/2006/relationships/slide" Target="slide23.xml"/><Relationship Id="rId9" Type="http://schemas.openxmlformats.org/officeDocument/2006/relationships/image" Target="../media/image54.png"/><Relationship Id="rId14" Type="http://schemas.openxmlformats.org/officeDocument/2006/relationships/image" Target="../media/image38.png"/></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slide" Target="slide26.xml"/><Relationship Id="rId3" Type="http://schemas.openxmlformats.org/officeDocument/2006/relationships/image" Target="../media/image52.png"/><Relationship Id="rId7" Type="http://schemas.openxmlformats.org/officeDocument/2006/relationships/slide" Target="slide24.xml"/><Relationship Id="rId12" Type="http://schemas.openxmlformats.org/officeDocument/2006/relationships/image" Target="../media/image55.png"/><Relationship Id="rId17" Type="http://schemas.openxmlformats.org/officeDocument/2006/relationships/slide" Target="slide22.xml"/><Relationship Id="rId2" Type="http://schemas.openxmlformats.org/officeDocument/2006/relationships/image" Target="../media/image34.png"/><Relationship Id="rId16" Type="http://schemas.openxmlformats.org/officeDocument/2006/relationships/image" Target="../media/image57.sv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37.png"/><Relationship Id="rId5" Type="http://schemas.openxmlformats.org/officeDocument/2006/relationships/image" Target="../media/image35.png"/><Relationship Id="rId15" Type="http://schemas.openxmlformats.org/officeDocument/2006/relationships/image" Target="../media/image39.png"/><Relationship Id="rId10" Type="http://schemas.openxmlformats.org/officeDocument/2006/relationships/slide" Target="slide25.xml"/><Relationship Id="rId4" Type="http://schemas.openxmlformats.org/officeDocument/2006/relationships/slide" Target="slide23.xml"/><Relationship Id="rId9" Type="http://schemas.openxmlformats.org/officeDocument/2006/relationships/image" Target="../media/image54.png"/><Relationship Id="rId1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7.png"/><Relationship Id="rId18" Type="http://schemas.openxmlformats.org/officeDocument/2006/relationships/slide" Target="slide4.xml"/><Relationship Id="rId26" Type="http://schemas.openxmlformats.org/officeDocument/2006/relationships/image" Target="../media/image21.svg"/><Relationship Id="rId3" Type="http://schemas.openxmlformats.org/officeDocument/2006/relationships/image" Target="../media/image3.svg"/><Relationship Id="rId21" Type="http://schemas.openxmlformats.org/officeDocument/2006/relationships/slide" Target="slide7.xml"/><Relationship Id="rId7" Type="http://schemas.openxmlformats.org/officeDocument/2006/relationships/image" Target="../media/image7.svg"/><Relationship Id="rId12" Type="http://schemas.openxmlformats.org/officeDocument/2006/relationships/slide" Target="slide8.xml"/><Relationship Id="rId17" Type="http://schemas.openxmlformats.org/officeDocument/2006/relationships/image" Target="../media/image15.svg"/><Relationship Id="rId25" Type="http://schemas.openxmlformats.org/officeDocument/2006/relationships/image" Target="../media/image11.png"/><Relationship Id="rId2" Type="http://schemas.openxmlformats.org/officeDocument/2006/relationships/image" Target="../media/image2.png"/><Relationship Id="rId16" Type="http://schemas.openxmlformats.org/officeDocument/2006/relationships/image" Target="../media/image8.png"/><Relationship Id="rId20" Type="http://schemas.openxmlformats.org/officeDocument/2006/relationships/image" Target="../media/image17.sv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1.svg"/><Relationship Id="rId24" Type="http://schemas.openxmlformats.org/officeDocument/2006/relationships/slide" Target="slide6.xml"/><Relationship Id="rId5" Type="http://schemas.openxmlformats.org/officeDocument/2006/relationships/image" Target="../media/image5.svg"/><Relationship Id="rId15" Type="http://schemas.openxmlformats.org/officeDocument/2006/relationships/slide" Target="slide5.xml"/><Relationship Id="rId23" Type="http://schemas.openxmlformats.org/officeDocument/2006/relationships/image" Target="../media/image19.svg"/><Relationship Id="rId10" Type="http://schemas.openxmlformats.org/officeDocument/2006/relationships/image" Target="../media/image6.png"/><Relationship Id="rId19"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9.svg"/><Relationship Id="rId14" Type="http://schemas.openxmlformats.org/officeDocument/2006/relationships/image" Target="../media/image13.svg"/><Relationship Id="rId22"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7.png"/><Relationship Id="rId18" Type="http://schemas.openxmlformats.org/officeDocument/2006/relationships/slide" Target="slide4.xml"/><Relationship Id="rId26" Type="http://schemas.openxmlformats.org/officeDocument/2006/relationships/image" Target="../media/image21.svg"/><Relationship Id="rId3" Type="http://schemas.openxmlformats.org/officeDocument/2006/relationships/image" Target="../media/image3.svg"/><Relationship Id="rId21" Type="http://schemas.openxmlformats.org/officeDocument/2006/relationships/slide" Target="slide7.xml"/><Relationship Id="rId7" Type="http://schemas.openxmlformats.org/officeDocument/2006/relationships/image" Target="../media/image7.svg"/><Relationship Id="rId12" Type="http://schemas.openxmlformats.org/officeDocument/2006/relationships/slide" Target="slide8.xml"/><Relationship Id="rId17" Type="http://schemas.openxmlformats.org/officeDocument/2006/relationships/image" Target="../media/image22.svg"/><Relationship Id="rId25" Type="http://schemas.openxmlformats.org/officeDocument/2006/relationships/image" Target="../media/image11.png"/><Relationship Id="rId2" Type="http://schemas.openxmlformats.org/officeDocument/2006/relationships/image" Target="../media/image2.png"/><Relationship Id="rId16" Type="http://schemas.openxmlformats.org/officeDocument/2006/relationships/image" Target="../media/image12.png"/><Relationship Id="rId20" Type="http://schemas.openxmlformats.org/officeDocument/2006/relationships/image" Target="../media/image24.sv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1.svg"/><Relationship Id="rId24" Type="http://schemas.openxmlformats.org/officeDocument/2006/relationships/slide" Target="slide6.xml"/><Relationship Id="rId5" Type="http://schemas.openxmlformats.org/officeDocument/2006/relationships/image" Target="../media/image5.svg"/><Relationship Id="rId15" Type="http://schemas.openxmlformats.org/officeDocument/2006/relationships/slide" Target="slide5.xml"/><Relationship Id="rId23" Type="http://schemas.openxmlformats.org/officeDocument/2006/relationships/image" Target="../media/image19.svg"/><Relationship Id="rId10" Type="http://schemas.openxmlformats.org/officeDocument/2006/relationships/image" Target="../media/image6.png"/><Relationship Id="rId19"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9.svg"/><Relationship Id="rId14" Type="http://schemas.openxmlformats.org/officeDocument/2006/relationships/image" Target="../media/image13.svg"/><Relationship Id="rId22" Type="http://schemas.openxmlformats.org/officeDocument/2006/relationships/image" Target="../media/image10.png"/><Relationship Id="rId27" Type="http://schemas.openxmlformats.org/officeDocument/2006/relationships/image" Target="../media/image14.jpe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7.png"/><Relationship Id="rId18" Type="http://schemas.openxmlformats.org/officeDocument/2006/relationships/slide" Target="slide4.xml"/><Relationship Id="rId26" Type="http://schemas.openxmlformats.org/officeDocument/2006/relationships/image" Target="../media/image26.svg"/><Relationship Id="rId3" Type="http://schemas.openxmlformats.org/officeDocument/2006/relationships/image" Target="../media/image3.svg"/><Relationship Id="rId21" Type="http://schemas.openxmlformats.org/officeDocument/2006/relationships/slide" Target="slide7.xml"/><Relationship Id="rId7" Type="http://schemas.openxmlformats.org/officeDocument/2006/relationships/image" Target="../media/image7.svg"/><Relationship Id="rId12" Type="http://schemas.openxmlformats.org/officeDocument/2006/relationships/slide" Target="slide8.xml"/><Relationship Id="rId17" Type="http://schemas.openxmlformats.org/officeDocument/2006/relationships/image" Target="../media/image15.svg"/><Relationship Id="rId25" Type="http://schemas.openxmlformats.org/officeDocument/2006/relationships/image" Target="../media/image15.png"/><Relationship Id="rId2" Type="http://schemas.openxmlformats.org/officeDocument/2006/relationships/image" Target="../media/image2.png"/><Relationship Id="rId16" Type="http://schemas.openxmlformats.org/officeDocument/2006/relationships/image" Target="../media/image8.png"/><Relationship Id="rId20" Type="http://schemas.openxmlformats.org/officeDocument/2006/relationships/image" Target="../media/image24.sv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1.svg"/><Relationship Id="rId24" Type="http://schemas.openxmlformats.org/officeDocument/2006/relationships/slide" Target="slide6.xml"/><Relationship Id="rId5" Type="http://schemas.openxmlformats.org/officeDocument/2006/relationships/image" Target="../media/image5.svg"/><Relationship Id="rId15" Type="http://schemas.openxmlformats.org/officeDocument/2006/relationships/slide" Target="slide5.xml"/><Relationship Id="rId23" Type="http://schemas.openxmlformats.org/officeDocument/2006/relationships/image" Target="../media/image19.svg"/><Relationship Id="rId10" Type="http://schemas.openxmlformats.org/officeDocument/2006/relationships/image" Target="../media/image6.png"/><Relationship Id="rId19"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9.svg"/><Relationship Id="rId14" Type="http://schemas.openxmlformats.org/officeDocument/2006/relationships/image" Target="../media/image13.svg"/><Relationship Id="rId22" Type="http://schemas.openxmlformats.org/officeDocument/2006/relationships/image" Target="../media/image10.png"/><Relationship Id="rId27"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7.png"/><Relationship Id="rId18" Type="http://schemas.openxmlformats.org/officeDocument/2006/relationships/slide" Target="slide4.xml"/><Relationship Id="rId26" Type="http://schemas.openxmlformats.org/officeDocument/2006/relationships/image" Target="../media/image21.svg"/><Relationship Id="rId3" Type="http://schemas.openxmlformats.org/officeDocument/2006/relationships/image" Target="../media/image3.svg"/><Relationship Id="rId21" Type="http://schemas.openxmlformats.org/officeDocument/2006/relationships/slide" Target="slide7.xml"/><Relationship Id="rId7" Type="http://schemas.openxmlformats.org/officeDocument/2006/relationships/image" Target="../media/image7.svg"/><Relationship Id="rId12" Type="http://schemas.openxmlformats.org/officeDocument/2006/relationships/slide" Target="slide8.xml"/><Relationship Id="rId17" Type="http://schemas.openxmlformats.org/officeDocument/2006/relationships/image" Target="../media/image15.svg"/><Relationship Id="rId25" Type="http://schemas.openxmlformats.org/officeDocument/2006/relationships/image" Target="../media/image11.png"/><Relationship Id="rId2" Type="http://schemas.openxmlformats.org/officeDocument/2006/relationships/image" Target="../media/image2.png"/><Relationship Id="rId16" Type="http://schemas.openxmlformats.org/officeDocument/2006/relationships/image" Target="../media/image8.png"/><Relationship Id="rId20" Type="http://schemas.openxmlformats.org/officeDocument/2006/relationships/image" Target="../media/image24.sv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1.svg"/><Relationship Id="rId24" Type="http://schemas.openxmlformats.org/officeDocument/2006/relationships/slide" Target="slide6.xml"/><Relationship Id="rId5" Type="http://schemas.openxmlformats.org/officeDocument/2006/relationships/image" Target="../media/image5.svg"/><Relationship Id="rId15" Type="http://schemas.openxmlformats.org/officeDocument/2006/relationships/slide" Target="slide5.xml"/><Relationship Id="rId23" Type="http://schemas.openxmlformats.org/officeDocument/2006/relationships/image" Target="../media/image28.svg"/><Relationship Id="rId10" Type="http://schemas.openxmlformats.org/officeDocument/2006/relationships/image" Target="../media/image6.png"/><Relationship Id="rId19"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9.svg"/><Relationship Id="rId14" Type="http://schemas.openxmlformats.org/officeDocument/2006/relationships/image" Target="../media/image13.svg"/><Relationship Id="rId22" Type="http://schemas.openxmlformats.org/officeDocument/2006/relationships/image" Target="../media/image15.png"/><Relationship Id="rId27" Type="http://schemas.openxmlformats.org/officeDocument/2006/relationships/image" Target="../media/image17.jpe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8.png"/><Relationship Id="rId18" Type="http://schemas.openxmlformats.org/officeDocument/2006/relationships/slide" Target="slide4.xml"/><Relationship Id="rId26" Type="http://schemas.openxmlformats.org/officeDocument/2006/relationships/image" Target="../media/image21.svg"/><Relationship Id="rId3" Type="http://schemas.openxmlformats.org/officeDocument/2006/relationships/image" Target="../media/image3.svg"/><Relationship Id="rId21" Type="http://schemas.openxmlformats.org/officeDocument/2006/relationships/slide" Target="slide7.xml"/><Relationship Id="rId7" Type="http://schemas.openxmlformats.org/officeDocument/2006/relationships/image" Target="../media/image7.svg"/><Relationship Id="rId12" Type="http://schemas.openxmlformats.org/officeDocument/2006/relationships/slide" Target="slide8.xml"/><Relationship Id="rId17" Type="http://schemas.openxmlformats.org/officeDocument/2006/relationships/image" Target="../media/image15.svg"/><Relationship Id="rId25" Type="http://schemas.openxmlformats.org/officeDocument/2006/relationships/image" Target="../media/image11.png"/><Relationship Id="rId2" Type="http://schemas.openxmlformats.org/officeDocument/2006/relationships/image" Target="../media/image2.png"/><Relationship Id="rId16" Type="http://schemas.openxmlformats.org/officeDocument/2006/relationships/image" Target="../media/image8.png"/><Relationship Id="rId20" Type="http://schemas.openxmlformats.org/officeDocument/2006/relationships/image" Target="../media/image24.sv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1.svg"/><Relationship Id="rId24" Type="http://schemas.openxmlformats.org/officeDocument/2006/relationships/slide" Target="slide6.xml"/><Relationship Id="rId5" Type="http://schemas.openxmlformats.org/officeDocument/2006/relationships/image" Target="../media/image5.svg"/><Relationship Id="rId15" Type="http://schemas.openxmlformats.org/officeDocument/2006/relationships/slide" Target="slide5.xml"/><Relationship Id="rId23" Type="http://schemas.openxmlformats.org/officeDocument/2006/relationships/image" Target="../media/image19.svg"/><Relationship Id="rId10" Type="http://schemas.openxmlformats.org/officeDocument/2006/relationships/image" Target="../media/image6.png"/><Relationship Id="rId19"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9.svg"/><Relationship Id="rId14" Type="http://schemas.openxmlformats.org/officeDocument/2006/relationships/image" Target="../media/image30.svg"/><Relationship Id="rId2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xmlns="" id="{6DFDABB0-55AD-AFB7-FE39-1329724B21E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flipH="1">
            <a:off x="3982857" y="15690"/>
            <a:ext cx="8633415" cy="6858000"/>
          </a:xfrm>
          <a:prstGeom prst="rect">
            <a:avLst/>
          </a:prstGeom>
        </p:spPr>
      </p:pic>
      <p:sp>
        <p:nvSpPr>
          <p:cNvPr id="10" name="Freeform: Shape 9">
            <a:extLst>
              <a:ext uri="{FF2B5EF4-FFF2-40B4-BE49-F238E27FC236}">
                <a16:creationId xmlns:a16="http://schemas.microsoft.com/office/drawing/2014/main" xmlns="" id="{E2C4B6EF-F0A9-CA29-0D73-A2FF02E0D8A9}"/>
              </a:ext>
            </a:extLst>
          </p:cNvPr>
          <p:cNvSpPr/>
          <p:nvPr/>
        </p:nvSpPr>
        <p:spPr>
          <a:xfrm>
            <a:off x="0" y="-159468"/>
            <a:ext cx="12542486" cy="7176936"/>
          </a:xfrm>
          <a:custGeom>
            <a:avLst/>
            <a:gdLst>
              <a:gd name="connsiteX0" fmla="*/ 12192000 w 12401926"/>
              <a:gd name="connsiteY0" fmla="*/ 1059437 h 7005304"/>
              <a:gd name="connsiteX1" fmla="*/ 12254416 w 12401926"/>
              <a:gd name="connsiteY1" fmla="*/ 1190860 h 7005304"/>
              <a:gd name="connsiteX2" fmla="*/ 12254416 w 12401926"/>
              <a:gd name="connsiteY2" fmla="*/ 1190860 h 7005304"/>
              <a:gd name="connsiteX3" fmla="*/ 12254763 w 12401926"/>
              <a:gd name="connsiteY3" fmla="*/ 2667218 h 7005304"/>
              <a:gd name="connsiteX4" fmla="*/ 12192000 w 12401926"/>
              <a:gd name="connsiteY4" fmla="*/ 2800476 h 7005304"/>
              <a:gd name="connsiteX5" fmla="*/ 11210528 w 12401926"/>
              <a:gd name="connsiteY5" fmla="*/ 147304 h 7005304"/>
              <a:gd name="connsiteX6" fmla="*/ 12192000 w 12401926"/>
              <a:gd name="connsiteY6" fmla="*/ 147304 h 7005304"/>
              <a:gd name="connsiteX7" fmla="*/ 12192000 w 12401926"/>
              <a:gd name="connsiteY7" fmla="*/ 1059437 h 7005304"/>
              <a:gd name="connsiteX8" fmla="*/ 12169699 w 12401926"/>
              <a:gd name="connsiteY8" fmla="*/ 1012479 h 7005304"/>
              <a:gd name="connsiteX9" fmla="*/ 11377689 w 12401926"/>
              <a:gd name="connsiteY9" fmla="*/ 226035 h 7005304"/>
              <a:gd name="connsiteX10" fmla="*/ 0 w 12401926"/>
              <a:gd name="connsiteY10" fmla="*/ 147304 h 7005304"/>
              <a:gd name="connsiteX11" fmla="*/ 9734448 w 12401926"/>
              <a:gd name="connsiteY11" fmla="*/ 147304 h 7005304"/>
              <a:gd name="connsiteX12" fmla="*/ 9733869 w 12401926"/>
              <a:gd name="connsiteY12" fmla="*/ 147510 h 7005304"/>
              <a:gd name="connsiteX13" fmla="*/ 5408868 w 12401926"/>
              <a:gd name="connsiteY13" fmla="*/ 1940179 h 7005304"/>
              <a:gd name="connsiteX14" fmla="*/ 4365518 w 12401926"/>
              <a:gd name="connsiteY14" fmla="*/ 4460726 h 7005304"/>
              <a:gd name="connsiteX15" fmla="*/ 4365518 w 12401926"/>
              <a:gd name="connsiteY15" fmla="*/ 4460725 h 7005304"/>
              <a:gd name="connsiteX16" fmla="*/ 6886065 w 12401926"/>
              <a:gd name="connsiteY16" fmla="*/ 5504075 h 7005304"/>
              <a:gd name="connsiteX17" fmla="*/ 11211066 w 12401926"/>
              <a:gd name="connsiteY17" fmla="*/ 3711407 h 7005304"/>
              <a:gd name="connsiteX18" fmla="*/ 12175891 w 12401926"/>
              <a:gd name="connsiteY18" fmla="*/ 2834679 h 7005304"/>
              <a:gd name="connsiteX19" fmla="*/ 12192000 w 12401926"/>
              <a:gd name="connsiteY19" fmla="*/ 2800476 h 7005304"/>
              <a:gd name="connsiteX20" fmla="*/ 12192000 w 12401926"/>
              <a:gd name="connsiteY20" fmla="*/ 7005304 h 7005304"/>
              <a:gd name="connsiteX21" fmla="*/ 0 w 12401926"/>
              <a:gd name="connsiteY21" fmla="*/ 7005304 h 7005304"/>
              <a:gd name="connsiteX22" fmla="*/ 10485527 w 12401926"/>
              <a:gd name="connsiteY22" fmla="*/ 49 h 7005304"/>
              <a:gd name="connsiteX23" fmla="*/ 11210228 w 12401926"/>
              <a:gd name="connsiteY23" fmla="*/ 147163 h 7005304"/>
              <a:gd name="connsiteX24" fmla="*/ 11210528 w 12401926"/>
              <a:gd name="connsiteY24" fmla="*/ 147304 h 7005304"/>
              <a:gd name="connsiteX25" fmla="*/ 9734448 w 12401926"/>
              <a:gd name="connsiteY25" fmla="*/ 147304 h 7005304"/>
              <a:gd name="connsiteX26" fmla="*/ 9919876 w 12401926"/>
              <a:gd name="connsiteY26" fmla="*/ 81193 h 7005304"/>
              <a:gd name="connsiteX27" fmla="*/ 10485527 w 12401926"/>
              <a:gd name="connsiteY27" fmla="*/ 49 h 700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401926" h="7005304">
                <a:moveTo>
                  <a:pt x="12192000" y="1059437"/>
                </a:moveTo>
                <a:lnTo>
                  <a:pt x="12254416" y="1190860"/>
                </a:lnTo>
                <a:lnTo>
                  <a:pt x="12254416" y="1190860"/>
                </a:lnTo>
                <a:cubicBezTo>
                  <a:pt x="12458374" y="1682931"/>
                  <a:pt x="12443572" y="2211089"/>
                  <a:pt x="12254763" y="2667218"/>
                </a:cubicBezTo>
                <a:lnTo>
                  <a:pt x="12192000" y="2800476"/>
                </a:lnTo>
                <a:close/>
                <a:moveTo>
                  <a:pt x="11210528" y="147304"/>
                </a:moveTo>
                <a:lnTo>
                  <a:pt x="12192000" y="147304"/>
                </a:lnTo>
                <a:lnTo>
                  <a:pt x="12192000" y="1059437"/>
                </a:lnTo>
                <a:lnTo>
                  <a:pt x="12169699" y="1012479"/>
                </a:lnTo>
                <a:cubicBezTo>
                  <a:pt x="11984220" y="668185"/>
                  <a:pt x="11705013" y="399744"/>
                  <a:pt x="11377689" y="226035"/>
                </a:cubicBezTo>
                <a:close/>
                <a:moveTo>
                  <a:pt x="0" y="147304"/>
                </a:moveTo>
                <a:lnTo>
                  <a:pt x="9734448" y="147304"/>
                </a:lnTo>
                <a:lnTo>
                  <a:pt x="9733869" y="147510"/>
                </a:lnTo>
                <a:lnTo>
                  <a:pt x="5408868" y="1940179"/>
                </a:lnTo>
                <a:cubicBezTo>
                  <a:pt x="4424725" y="2348096"/>
                  <a:pt x="3957601" y="3476584"/>
                  <a:pt x="4365518" y="4460726"/>
                </a:cubicBezTo>
                <a:lnTo>
                  <a:pt x="4365518" y="4460725"/>
                </a:lnTo>
                <a:cubicBezTo>
                  <a:pt x="4773435" y="5444868"/>
                  <a:pt x="5901922" y="5911991"/>
                  <a:pt x="6886065" y="5504075"/>
                </a:cubicBezTo>
                <a:lnTo>
                  <a:pt x="11211066" y="3711407"/>
                </a:lnTo>
                <a:cubicBezTo>
                  <a:pt x="11641629" y="3532943"/>
                  <a:pt x="11973230" y="3216558"/>
                  <a:pt x="12175891" y="2834679"/>
                </a:cubicBezTo>
                <a:lnTo>
                  <a:pt x="12192000" y="2800476"/>
                </a:lnTo>
                <a:lnTo>
                  <a:pt x="12192000" y="7005304"/>
                </a:lnTo>
                <a:lnTo>
                  <a:pt x="0" y="7005304"/>
                </a:lnTo>
                <a:close/>
                <a:moveTo>
                  <a:pt x="10485527" y="49"/>
                </a:moveTo>
                <a:cubicBezTo>
                  <a:pt x="10736091" y="1856"/>
                  <a:pt x="10982163" y="52758"/>
                  <a:pt x="11210228" y="147163"/>
                </a:cubicBezTo>
                <a:lnTo>
                  <a:pt x="11210528" y="147304"/>
                </a:lnTo>
                <a:lnTo>
                  <a:pt x="9734448" y="147304"/>
                </a:lnTo>
                <a:lnTo>
                  <a:pt x="9919876" y="81193"/>
                </a:lnTo>
                <a:cubicBezTo>
                  <a:pt x="10107153" y="24955"/>
                  <a:pt x="10297603" y="-1306"/>
                  <a:pt x="10485527" y="49"/>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bg1"/>
              </a:solidFill>
            </a:endParaRPr>
          </a:p>
        </p:txBody>
      </p:sp>
      <p:sp>
        <p:nvSpPr>
          <p:cNvPr id="4" name="Rectangle: Rounded Corners 3">
            <a:extLst>
              <a:ext uri="{FF2B5EF4-FFF2-40B4-BE49-F238E27FC236}">
                <a16:creationId xmlns:a16="http://schemas.microsoft.com/office/drawing/2014/main" xmlns="" id="{48FA113D-5D72-9B5D-EC23-7F2887A202A6}"/>
              </a:ext>
            </a:extLst>
          </p:cNvPr>
          <p:cNvSpPr/>
          <p:nvPr/>
        </p:nvSpPr>
        <p:spPr>
          <a:xfrm rot="20249190">
            <a:off x="5228182" y="-526165"/>
            <a:ext cx="8539715" cy="1318872"/>
          </a:xfrm>
          <a:prstGeom prst="roundRect">
            <a:avLst>
              <a:gd name="adj" fmla="val 50000"/>
            </a:avLst>
          </a:prstGeom>
          <a:solidFill>
            <a:srgbClr val="41E9E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5" name="Rectangle: Rounded Corners 4">
            <a:extLst>
              <a:ext uri="{FF2B5EF4-FFF2-40B4-BE49-F238E27FC236}">
                <a16:creationId xmlns:a16="http://schemas.microsoft.com/office/drawing/2014/main" xmlns="" id="{88F898AB-6869-71D7-B0C7-748B2BDA0AC2}"/>
              </a:ext>
            </a:extLst>
          </p:cNvPr>
          <p:cNvSpPr/>
          <p:nvPr/>
        </p:nvSpPr>
        <p:spPr>
          <a:xfrm rot="20199169">
            <a:off x="7554675" y="3643015"/>
            <a:ext cx="8539715" cy="1689591"/>
          </a:xfrm>
          <a:prstGeom prst="roundRect">
            <a:avLst>
              <a:gd name="adj" fmla="val 50000"/>
            </a:avLst>
          </a:prstGeom>
          <a:solidFill>
            <a:srgbClr val="FF00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8" name="Rectangle: Rounded Corners 7">
            <a:extLst>
              <a:ext uri="{FF2B5EF4-FFF2-40B4-BE49-F238E27FC236}">
                <a16:creationId xmlns:a16="http://schemas.microsoft.com/office/drawing/2014/main" xmlns="" id="{7B54D4DE-026D-965C-2D9F-B11D62FFE3D0}"/>
              </a:ext>
            </a:extLst>
          </p:cNvPr>
          <p:cNvSpPr/>
          <p:nvPr/>
        </p:nvSpPr>
        <p:spPr>
          <a:xfrm rot="14846293">
            <a:off x="10675863" y="2863123"/>
            <a:ext cx="492864" cy="405441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9" name="Oval 8">
            <a:extLst>
              <a:ext uri="{FF2B5EF4-FFF2-40B4-BE49-F238E27FC236}">
                <a16:creationId xmlns:a16="http://schemas.microsoft.com/office/drawing/2014/main" xmlns="" id="{46B00AD3-A569-4730-E639-9166933AA6DA}"/>
              </a:ext>
            </a:extLst>
          </p:cNvPr>
          <p:cNvSpPr/>
          <p:nvPr/>
        </p:nvSpPr>
        <p:spPr>
          <a:xfrm>
            <a:off x="6129783" y="5418160"/>
            <a:ext cx="1442592" cy="1439840"/>
          </a:xfrm>
          <a:prstGeom prst="ellipse">
            <a:avLst/>
          </a:prstGeom>
          <a:solidFill>
            <a:srgbClr val="41E9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13" name="Rectangle 12">
            <a:extLst>
              <a:ext uri="{FF2B5EF4-FFF2-40B4-BE49-F238E27FC236}">
                <a16:creationId xmlns:a16="http://schemas.microsoft.com/office/drawing/2014/main" xmlns="" id="{C2676090-326D-E00A-1D56-9F83F1A89CC5}"/>
              </a:ext>
            </a:extLst>
          </p:cNvPr>
          <p:cNvSpPr/>
          <p:nvPr/>
        </p:nvSpPr>
        <p:spPr>
          <a:xfrm>
            <a:off x="119921" y="15690"/>
            <a:ext cx="3946372" cy="38221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600" b="1" dirty="0">
                <a:gradFill>
                  <a:gsLst>
                    <a:gs pos="100000">
                      <a:srgbClr val="FF00FF"/>
                    </a:gs>
                    <a:gs pos="0">
                      <a:srgbClr val="41E9ED"/>
                    </a:gs>
                  </a:gsLst>
                  <a:lin ang="5400000" scaled="1"/>
                </a:gradFill>
                <a:latin typeface="Gabriola" panose="04040605051002020D02" pitchFamily="82" charset="0"/>
              </a:rPr>
              <a:t>SCREEN-LESS</a:t>
            </a:r>
          </a:p>
          <a:p>
            <a:r>
              <a:rPr lang="en-US" sz="9600" b="1" dirty="0">
                <a:gradFill>
                  <a:gsLst>
                    <a:gs pos="100000">
                      <a:srgbClr val="FF00FF"/>
                    </a:gs>
                    <a:gs pos="0">
                      <a:srgbClr val="41E9ED"/>
                    </a:gs>
                  </a:gsLst>
                  <a:lin ang="5400000" scaled="1"/>
                </a:gradFill>
                <a:latin typeface="Gabriola" panose="04040605051002020D02" pitchFamily="82" charset="0"/>
              </a:rPr>
              <a:t>DISPLAY</a:t>
            </a:r>
            <a:endParaRPr lang="en-IN" sz="9600" b="1" dirty="0">
              <a:gradFill>
                <a:gsLst>
                  <a:gs pos="100000">
                    <a:srgbClr val="FF00FF"/>
                  </a:gs>
                  <a:gs pos="0">
                    <a:srgbClr val="41E9ED"/>
                  </a:gs>
                </a:gsLst>
                <a:lin ang="5400000" scaled="1"/>
              </a:gradFill>
              <a:latin typeface="Gabriola" panose="04040605051002020D02" pitchFamily="82" charset="0"/>
            </a:endParaRPr>
          </a:p>
        </p:txBody>
      </p:sp>
      <p:sp>
        <p:nvSpPr>
          <p:cNvPr id="14" name="Rectangle 13">
            <a:extLst>
              <a:ext uri="{FF2B5EF4-FFF2-40B4-BE49-F238E27FC236}">
                <a16:creationId xmlns:a16="http://schemas.microsoft.com/office/drawing/2014/main" xmlns="" id="{CABF53B0-C43B-9C38-6170-3393901D7322}"/>
              </a:ext>
            </a:extLst>
          </p:cNvPr>
          <p:cNvSpPr/>
          <p:nvPr/>
        </p:nvSpPr>
        <p:spPr>
          <a:xfrm>
            <a:off x="171027" y="4299729"/>
            <a:ext cx="3946372" cy="1266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gradFill>
                  <a:gsLst>
                    <a:gs pos="100000">
                      <a:srgbClr val="FF00FF"/>
                    </a:gs>
                    <a:gs pos="0">
                      <a:srgbClr val="41E9ED"/>
                    </a:gs>
                  </a:gsLst>
                  <a:lin ang="5400000" scaled="1"/>
                </a:gradFill>
                <a:latin typeface="Gabriola" panose="04040605051002020D02" pitchFamily="82" charset="0"/>
              </a:rPr>
              <a:t>SUBMITTED TO :</a:t>
            </a:r>
          </a:p>
          <a:p>
            <a:pPr algn="r"/>
            <a:r>
              <a:rPr lang="en-US" sz="2800" dirty="0">
                <a:gradFill>
                  <a:gsLst>
                    <a:gs pos="100000">
                      <a:srgbClr val="FF00FF"/>
                    </a:gs>
                    <a:gs pos="0">
                      <a:srgbClr val="41E9ED"/>
                    </a:gs>
                  </a:gsLst>
                  <a:lin ang="5400000" scaled="1"/>
                </a:gradFill>
                <a:latin typeface="Gabriola" panose="04040605051002020D02" pitchFamily="82" charset="0"/>
              </a:rPr>
              <a:t>Mr. ASHUTOSH MISHRA</a:t>
            </a:r>
            <a:endParaRPr lang="en-IN" sz="2800" dirty="0">
              <a:gradFill>
                <a:gsLst>
                  <a:gs pos="100000">
                    <a:srgbClr val="FF00FF"/>
                  </a:gs>
                  <a:gs pos="0">
                    <a:srgbClr val="41E9ED"/>
                  </a:gs>
                </a:gsLst>
                <a:lin ang="5400000" scaled="1"/>
              </a:gradFill>
              <a:latin typeface="Gabriola" panose="04040605051002020D02" pitchFamily="82" charset="0"/>
            </a:endParaRPr>
          </a:p>
        </p:txBody>
      </p:sp>
      <p:sp>
        <p:nvSpPr>
          <p:cNvPr id="15" name="Oval 14">
            <a:extLst>
              <a:ext uri="{FF2B5EF4-FFF2-40B4-BE49-F238E27FC236}">
                <a16:creationId xmlns:a16="http://schemas.microsoft.com/office/drawing/2014/main" xmlns="" id="{2714F13C-3B58-E5D3-652E-D84532582AE8}"/>
              </a:ext>
            </a:extLst>
          </p:cNvPr>
          <p:cNvSpPr/>
          <p:nvPr/>
        </p:nvSpPr>
        <p:spPr>
          <a:xfrm>
            <a:off x="-73786" y="4393769"/>
            <a:ext cx="1097509" cy="1078744"/>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6" name="Rectangle 15">
            <a:extLst>
              <a:ext uri="{FF2B5EF4-FFF2-40B4-BE49-F238E27FC236}">
                <a16:creationId xmlns:a16="http://schemas.microsoft.com/office/drawing/2014/main" xmlns="" id="{41F2D87C-9DBB-726F-B297-41370EABA3E3}"/>
              </a:ext>
            </a:extLst>
          </p:cNvPr>
          <p:cNvSpPr/>
          <p:nvPr/>
        </p:nvSpPr>
        <p:spPr>
          <a:xfrm>
            <a:off x="203356" y="5564124"/>
            <a:ext cx="4551827" cy="13095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gradFill>
                  <a:gsLst>
                    <a:gs pos="100000">
                      <a:srgbClr val="FF00FF"/>
                    </a:gs>
                    <a:gs pos="0">
                      <a:srgbClr val="41E9ED"/>
                    </a:gs>
                  </a:gsLst>
                  <a:lin ang="5400000" scaled="1"/>
                </a:gradFill>
                <a:latin typeface="Gabriola" panose="04040605051002020D02" pitchFamily="82" charset="0"/>
              </a:rPr>
              <a:t>SUBMITTED BY :</a:t>
            </a:r>
            <a:endParaRPr lang="en-IN" sz="2400" dirty="0">
              <a:gradFill>
                <a:gsLst>
                  <a:gs pos="100000">
                    <a:srgbClr val="FF00FF"/>
                  </a:gs>
                  <a:gs pos="0">
                    <a:srgbClr val="41E9ED"/>
                  </a:gs>
                </a:gsLst>
                <a:lin ang="5400000" scaled="1"/>
              </a:gradFill>
              <a:latin typeface="Gabriola" panose="04040605051002020D02" pitchFamily="82" charset="0"/>
            </a:endParaRPr>
          </a:p>
          <a:p>
            <a:pPr algn="ctr"/>
            <a:r>
              <a:rPr lang="en-IN" sz="2400" dirty="0">
                <a:gradFill>
                  <a:gsLst>
                    <a:gs pos="100000">
                      <a:srgbClr val="FF00FF"/>
                    </a:gs>
                    <a:gs pos="0">
                      <a:srgbClr val="41E9ED"/>
                    </a:gs>
                  </a:gsLst>
                  <a:lin ang="5400000" scaled="1"/>
                </a:gradFill>
                <a:latin typeface="Gabriola" panose="04040605051002020D02" pitchFamily="82" charset="0"/>
              </a:rPr>
              <a:t>TEJASWITA (</a:t>
            </a:r>
            <a:r>
              <a:rPr lang="en-IN" sz="2000" dirty="0">
                <a:gradFill>
                  <a:gsLst>
                    <a:gs pos="100000">
                      <a:srgbClr val="FF00FF"/>
                    </a:gs>
                    <a:gs pos="0">
                      <a:srgbClr val="41E9ED"/>
                    </a:gs>
                  </a:gsLst>
                  <a:lin ang="5400000" scaled="1"/>
                </a:gradFill>
                <a:latin typeface="+mj-lt"/>
              </a:rPr>
              <a:t>2001870100120</a:t>
            </a:r>
            <a:r>
              <a:rPr lang="en-IN" sz="2400" dirty="0">
                <a:gradFill>
                  <a:gsLst>
                    <a:gs pos="100000">
                      <a:srgbClr val="FF00FF"/>
                    </a:gs>
                    <a:gs pos="0">
                      <a:srgbClr val="41E9ED"/>
                    </a:gs>
                  </a:gsLst>
                  <a:lin ang="5400000" scaled="1"/>
                </a:gradFill>
                <a:latin typeface="+mj-lt"/>
              </a:rPr>
              <a:t>)</a:t>
            </a:r>
          </a:p>
          <a:p>
            <a:pPr algn="ctr"/>
            <a:r>
              <a:rPr lang="en-IN" sz="2400" dirty="0">
                <a:gradFill>
                  <a:gsLst>
                    <a:gs pos="100000">
                      <a:srgbClr val="FF00FF"/>
                    </a:gs>
                    <a:gs pos="0">
                      <a:srgbClr val="41E9ED"/>
                    </a:gs>
                  </a:gsLst>
                  <a:lin ang="5400000" scaled="1"/>
                </a:gradFill>
                <a:latin typeface="Gabriola" panose="04040605051002020D02" pitchFamily="82" charset="0"/>
              </a:rPr>
              <a:t>VANSHIKA YADAV  (</a:t>
            </a:r>
            <a:r>
              <a:rPr lang="en-IN" sz="2000" dirty="0">
                <a:gradFill>
                  <a:gsLst>
                    <a:gs pos="100000">
                      <a:srgbClr val="FF00FF"/>
                    </a:gs>
                    <a:gs pos="0">
                      <a:srgbClr val="41E9ED"/>
                    </a:gs>
                  </a:gsLst>
                  <a:lin ang="5400000" scaled="1"/>
                </a:gradFill>
                <a:latin typeface="+mj-lt"/>
              </a:rPr>
              <a:t>2001870100129)</a:t>
            </a:r>
            <a:endParaRPr lang="en-US" sz="2400" dirty="0">
              <a:gradFill>
                <a:gsLst>
                  <a:gs pos="100000">
                    <a:srgbClr val="FF00FF"/>
                  </a:gs>
                  <a:gs pos="0">
                    <a:srgbClr val="41E9ED"/>
                  </a:gs>
                </a:gsLst>
                <a:lin ang="5400000" scaled="1"/>
              </a:gradFill>
              <a:latin typeface="Gabriola" panose="04040605051002020D02" pitchFamily="82" charset="0"/>
            </a:endParaRPr>
          </a:p>
        </p:txBody>
      </p:sp>
    </p:spTree>
    <p:extLst>
      <p:ext uri="{BB962C8B-B14F-4D97-AF65-F5344CB8AC3E}">
        <p14:creationId xmlns:p14="http://schemas.microsoft.com/office/powerpoint/2010/main" xmlns="" val="1382194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Tech Wallpaper, Full HD 1080p, Best HD Tech Photos, IE.W BackGrounds">
            <a:extLst>
              <a:ext uri="{FF2B5EF4-FFF2-40B4-BE49-F238E27FC236}">
                <a16:creationId xmlns:a16="http://schemas.microsoft.com/office/drawing/2014/main" xmlns="" id="{103D5E3A-90FB-DF45-7812-27181B595CB8}"/>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xmlns="">
                <a:solidFill>
                  <a:srgbClr val="FFFFFF"/>
                </a:solidFill>
              </a14:hiddenFill>
            </a:ext>
          </a:extLst>
        </p:spPr>
      </p:pic>
      <p:cxnSp>
        <p:nvCxnSpPr>
          <p:cNvPr id="9" name="Straight Connector 8">
            <a:extLst>
              <a:ext uri="{FF2B5EF4-FFF2-40B4-BE49-F238E27FC236}">
                <a16:creationId xmlns:a16="http://schemas.microsoft.com/office/drawing/2014/main" xmlns="" id="{A7321893-AED9-090A-CEF5-25CCB6C58F5D}"/>
              </a:ext>
            </a:extLst>
          </p:cNvPr>
          <p:cNvCxnSpPr>
            <a:cxnSpLocks/>
          </p:cNvCxnSpPr>
          <p:nvPr/>
        </p:nvCxnSpPr>
        <p:spPr>
          <a:xfrm flipV="1">
            <a:off x="2958510" y="3714322"/>
            <a:ext cx="981375" cy="783394"/>
          </a:xfrm>
          <a:prstGeom prst="line">
            <a:avLst/>
          </a:prstGeom>
          <a:ln w="88900" cap="rnd" cmpd="sng" algn="ctr">
            <a:solidFill>
              <a:schemeClr val="bg1"/>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xmlns="" id="{F1CDFA72-8F3C-022F-81B5-477DFF3D4119}"/>
              </a:ext>
            </a:extLst>
          </p:cNvPr>
          <p:cNvCxnSpPr>
            <a:cxnSpLocks/>
          </p:cNvCxnSpPr>
          <p:nvPr/>
        </p:nvCxnSpPr>
        <p:spPr>
          <a:xfrm flipH="1" flipV="1">
            <a:off x="5498123" y="3856892"/>
            <a:ext cx="867508" cy="640824"/>
          </a:xfrm>
          <a:prstGeom prst="line">
            <a:avLst/>
          </a:prstGeom>
          <a:ln w="88900" cap="rnd" cmpd="sng" algn="ctr">
            <a:solidFill>
              <a:schemeClr val="bg1"/>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a:extLst>
              <a:ext uri="{FF2B5EF4-FFF2-40B4-BE49-F238E27FC236}">
                <a16:creationId xmlns:a16="http://schemas.microsoft.com/office/drawing/2014/main" xmlns="" id="{CE302B0B-0B64-89A2-9D99-E90C4914A785}"/>
              </a:ext>
            </a:extLst>
          </p:cNvPr>
          <p:cNvCxnSpPr>
            <a:cxnSpLocks/>
          </p:cNvCxnSpPr>
          <p:nvPr/>
        </p:nvCxnSpPr>
        <p:spPr>
          <a:xfrm flipV="1">
            <a:off x="8474580" y="3680626"/>
            <a:ext cx="981375" cy="783394"/>
          </a:xfrm>
          <a:prstGeom prst="line">
            <a:avLst/>
          </a:prstGeom>
          <a:ln w="88900" cap="rnd" cmpd="sng" algn="ctr">
            <a:solidFill>
              <a:schemeClr val="bg1"/>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mc:Choice xmlns:psez="http://schemas.microsoft.com/office/powerpoint/2016/sectionzoom" xmlns="" Requires="psez">
          <p:graphicFrame>
            <p:nvGraphicFramePr>
              <p:cNvPr id="4" name="Section Zoom 3">
                <a:extLst>
                  <a:ext uri="{FF2B5EF4-FFF2-40B4-BE49-F238E27FC236}">
                    <a16:creationId xmlns:a16="http://schemas.microsoft.com/office/drawing/2014/main" id="{97B053E9-D4D6-E995-81E1-0948D71B8162}"/>
                  </a:ext>
                </a:extLst>
              </p:cNvPr>
              <p:cNvGraphicFramePr>
                <a:graphicFrameLocks noChangeAspect="1"/>
              </p:cNvGraphicFramePr>
              <p:nvPr>
                <p:extLst>
                  <p:ext uri="{D42A27DB-BD31-4B8C-83A1-F6EECF244321}">
                    <p14:modId xmlns:p14="http://schemas.microsoft.com/office/powerpoint/2010/main" val="1598656093"/>
                  </p:ext>
                </p:extLst>
              </p:nvPr>
            </p:nvGraphicFramePr>
            <p:xfrm>
              <a:off x="-343698" y="3714322"/>
              <a:ext cx="4510268" cy="2645080"/>
            </p:xfrm>
            <a:graphic>
              <a:graphicData uri="http://schemas.microsoft.com/office/powerpoint/2016/sectionzoom">
                <psez:sectionZm>
                  <psez:sectionZmObj sectionId="{0E773A52-BB22-470B-AC88-5F246360CC99}">
                    <psez:zmPr id="{EFF3205E-1994-40CA-8138-4E10EC5365A1}" transitionDur="1000" showBg="0">
                      <p166:blipFill xmlns:p166="http://schemas.microsoft.com/office/powerpoint/2016/6/main">
                        <a:blip r:embed="rId3"/>
                        <a:stretch>
                          <a:fillRect/>
                        </a:stretch>
                      </p166:blipFill>
                      <p166:spPr xmlns:p166="http://schemas.microsoft.com/office/powerpoint/2016/6/main">
                        <a:xfrm>
                          <a:off x="0" y="0"/>
                          <a:ext cx="4510268" cy="2645080"/>
                        </a:xfrm>
                        <a:prstGeom prst="rect">
                          <a:avLst/>
                        </a:prstGeom>
                      </p166:spPr>
                    </psez:zmPr>
                  </psez:sectionZmObj>
                </psez:sectionZm>
              </a:graphicData>
            </a:graphic>
          </p:graphicFrame>
        </mc:Choice>
        <mc:Fallback>
          <p:pic>
            <p:nvPicPr>
              <p:cNvPr id="4" name="Section Zoom 3">
                <a:hlinkClick r:id="rId4" action="ppaction://hlinksldjump"/>
                <a:extLst>
                  <a:ext uri="{FF2B5EF4-FFF2-40B4-BE49-F238E27FC236}">
                    <a16:creationId xmlns:a16="http://schemas.microsoft.com/office/drawing/2014/main" xmlns="" xmlns:psez="http://schemas.microsoft.com/office/powerpoint/2016/sectionzoom" id="{97B053E9-D4D6-E995-81E1-0948D71B8162}"/>
                  </a:ext>
                </a:extLst>
              </p:cNvPr>
              <p:cNvPicPr>
                <a:picLocks noGrp="1" noRot="1" noChangeAspect="1" noMove="1" noResize="1" noEditPoints="1" noAdjustHandles="1" noChangeArrowheads="1" noChangeShapeType="1"/>
              </p:cNvPicPr>
              <p:nvPr/>
            </p:nvPicPr>
            <p:blipFill>
              <a:blip r:embed="rId5" cstate="print"/>
              <a:stretch>
                <a:fillRect/>
              </a:stretch>
            </p:blipFill>
            <p:spPr>
              <a:xfrm>
                <a:off x="-343698" y="3714322"/>
                <a:ext cx="4510268" cy="2645080"/>
              </a:xfrm>
              <a:prstGeom prst="rect">
                <a:avLst/>
              </a:prstGeom>
            </p:spPr>
          </p:pic>
        </mc:Fallback>
      </mc:AlternateContent>
      <mc:AlternateContent xmlns:mc="http://schemas.openxmlformats.org/markup-compatibility/2006">
        <mc:Choice xmlns:psez="http://schemas.microsoft.com/office/powerpoint/2016/sectionzoom" xmlns="" Requires="psez">
          <p:graphicFrame>
            <p:nvGraphicFramePr>
              <p:cNvPr id="6" name="Section Zoom 5">
                <a:extLst>
                  <a:ext uri="{FF2B5EF4-FFF2-40B4-BE49-F238E27FC236}">
                    <a16:creationId xmlns:a16="http://schemas.microsoft.com/office/drawing/2014/main" id="{982CE1B4-D47B-C5A5-046F-B078E07FD603}"/>
                  </a:ext>
                </a:extLst>
              </p:cNvPr>
              <p:cNvGraphicFramePr>
                <a:graphicFrameLocks noChangeAspect="1"/>
              </p:cNvGraphicFramePr>
              <p:nvPr>
                <p:extLst>
                  <p:ext uri="{D42A27DB-BD31-4B8C-83A1-F6EECF244321}">
                    <p14:modId xmlns:p14="http://schemas.microsoft.com/office/powerpoint/2010/main" val="3519196051"/>
                  </p:ext>
                </p:extLst>
              </p:nvPr>
            </p:nvGraphicFramePr>
            <p:xfrm>
              <a:off x="2965910" y="2354953"/>
              <a:ext cx="3553429" cy="1998804"/>
            </p:xfrm>
            <a:graphic>
              <a:graphicData uri="http://schemas.microsoft.com/office/powerpoint/2016/sectionzoom">
                <psez:sectionZm>
                  <psez:sectionZmObj sectionId="{35A959CD-FB55-4362-BFC7-F9204896F98D}">
                    <psez:zmPr id="{DDCEA72C-E16A-4779-A7F4-042F2AFC6FDC}" transitionDur="1000" showBg="0">
                      <p166:blipFill xmlns:p166="http://schemas.microsoft.com/office/powerpoint/2016/6/main">
                        <a:blip r:embed="rId6"/>
                        <a:stretch>
                          <a:fillRect/>
                        </a:stretch>
                      </p166:blipFill>
                      <p166:spPr xmlns:p166="http://schemas.microsoft.com/office/powerpoint/2016/6/main">
                        <a:xfrm>
                          <a:off x="0" y="0"/>
                          <a:ext cx="3553429" cy="1998804"/>
                        </a:xfrm>
                        <a:prstGeom prst="rect">
                          <a:avLst/>
                        </a:prstGeom>
                      </p166:spPr>
                    </psez:zmPr>
                  </psez:sectionZmObj>
                </psez:sectionZm>
              </a:graphicData>
            </a:graphic>
          </p:graphicFrame>
        </mc:Choice>
        <mc:Fallback>
          <p:pic>
            <p:nvPicPr>
              <p:cNvPr id="6" name="Section Zoom 5">
                <a:hlinkClick r:id="rId7" action="ppaction://hlinksldjump"/>
                <a:extLst>
                  <a:ext uri="{FF2B5EF4-FFF2-40B4-BE49-F238E27FC236}">
                    <a16:creationId xmlns:a16="http://schemas.microsoft.com/office/drawing/2014/main" xmlns="" xmlns:psez="http://schemas.microsoft.com/office/powerpoint/2016/sectionzoom" id="{982CE1B4-D47B-C5A5-046F-B078E07FD603}"/>
                  </a:ext>
                </a:extLst>
              </p:cNvPr>
              <p:cNvPicPr>
                <a:picLocks noGrp="1" noRot="1" noChangeAspect="1" noMove="1" noResize="1" noEditPoints="1" noAdjustHandles="1" noChangeArrowheads="1" noChangeShapeType="1"/>
              </p:cNvPicPr>
              <p:nvPr/>
            </p:nvPicPr>
            <p:blipFill>
              <a:blip r:embed="rId8" cstate="print"/>
              <a:stretch>
                <a:fillRect/>
              </a:stretch>
            </p:blipFill>
            <p:spPr>
              <a:xfrm>
                <a:off x="2965910" y="2354953"/>
                <a:ext cx="3553429" cy="1998804"/>
              </a:xfrm>
              <a:prstGeom prst="rect">
                <a:avLst/>
              </a:prstGeom>
            </p:spPr>
          </p:pic>
        </mc:Fallback>
      </mc:AlternateContent>
      <mc:AlternateContent xmlns:mc="http://schemas.openxmlformats.org/markup-compatibility/2006">
        <mc:Choice xmlns:psez="http://schemas.microsoft.com/office/powerpoint/2016/sectionzoom" xmlns="" Requires="psez">
          <p:graphicFrame>
            <p:nvGraphicFramePr>
              <p:cNvPr id="3" name="Section Zoom 2">
                <a:extLst>
                  <a:ext uri="{FF2B5EF4-FFF2-40B4-BE49-F238E27FC236}">
                    <a16:creationId xmlns:a16="http://schemas.microsoft.com/office/drawing/2014/main" id="{D51D9282-BBF2-A6A1-98A2-FF1701D4CE30}"/>
                  </a:ext>
                </a:extLst>
              </p:cNvPr>
              <p:cNvGraphicFramePr>
                <a:graphicFrameLocks noChangeAspect="1"/>
              </p:cNvGraphicFramePr>
              <p:nvPr>
                <p:extLst>
                  <p:ext uri="{D42A27DB-BD31-4B8C-83A1-F6EECF244321}">
                    <p14:modId xmlns:p14="http://schemas.microsoft.com/office/powerpoint/2010/main" val="143510070"/>
                  </p:ext>
                </p:extLst>
              </p:nvPr>
            </p:nvGraphicFramePr>
            <p:xfrm>
              <a:off x="5419239" y="3389555"/>
              <a:ext cx="3940130" cy="2216323"/>
            </p:xfrm>
            <a:graphic>
              <a:graphicData uri="http://schemas.microsoft.com/office/powerpoint/2016/sectionzoom">
                <psez:sectionZm>
                  <psez:sectionZmObj sectionId="{EE9A7A12-DC8E-4F61-99EA-8B04989CAD4C}">
                    <psez:zmPr id="{FA598211-1D38-4E5A-8CFC-D17E3194889B}" transitionDur="1000" showBg="0">
                      <p166:blipFill xmlns:p166="http://schemas.microsoft.com/office/powerpoint/2016/6/main">
                        <a:blip r:embed="rId9"/>
                        <a:stretch>
                          <a:fillRect/>
                        </a:stretch>
                      </p166:blipFill>
                      <p166:spPr xmlns:p166="http://schemas.microsoft.com/office/powerpoint/2016/6/main">
                        <a:xfrm>
                          <a:off x="0" y="0"/>
                          <a:ext cx="3940130" cy="2216323"/>
                        </a:xfrm>
                        <a:prstGeom prst="rect">
                          <a:avLst/>
                        </a:prstGeom>
                      </p166:spPr>
                    </psez:zmPr>
                  </psez:sectionZmObj>
                </psez:sectionZm>
              </a:graphicData>
            </a:graphic>
          </p:graphicFrame>
        </mc:Choice>
        <mc:Fallback>
          <p:pic>
            <p:nvPicPr>
              <p:cNvPr id="3" name="Section Zoom 2">
                <a:hlinkClick r:id="rId10" action="ppaction://hlinksldjump"/>
                <a:extLst>
                  <a:ext uri="{FF2B5EF4-FFF2-40B4-BE49-F238E27FC236}">
                    <a16:creationId xmlns:a16="http://schemas.microsoft.com/office/drawing/2014/main" xmlns="" xmlns:psez="http://schemas.microsoft.com/office/powerpoint/2016/sectionzoom" id="{D51D9282-BBF2-A6A1-98A2-FF1701D4CE30}"/>
                  </a:ext>
                </a:extLst>
              </p:cNvPr>
              <p:cNvPicPr>
                <a:picLocks noGrp="1" noRot="1" noChangeAspect="1" noMove="1" noResize="1" noEditPoints="1" noAdjustHandles="1" noChangeArrowheads="1" noChangeShapeType="1"/>
              </p:cNvPicPr>
              <p:nvPr/>
            </p:nvPicPr>
            <p:blipFill>
              <a:blip r:embed="rId11" cstate="print"/>
              <a:stretch>
                <a:fillRect/>
              </a:stretch>
            </p:blipFill>
            <p:spPr>
              <a:xfrm>
                <a:off x="5419239" y="3389555"/>
                <a:ext cx="3940130" cy="2216323"/>
              </a:xfrm>
              <a:prstGeom prst="rect">
                <a:avLst/>
              </a:prstGeom>
            </p:spPr>
          </p:pic>
        </mc:Fallback>
      </mc:AlternateContent>
      <mc:AlternateContent xmlns:mc="http://schemas.openxmlformats.org/markup-compatibility/2006">
        <mc:Choice xmlns:psez="http://schemas.microsoft.com/office/powerpoint/2016/sectionzoom" xmlns="" Requires="psez">
          <p:graphicFrame>
            <p:nvGraphicFramePr>
              <p:cNvPr id="7" name="Section Zoom 6">
                <a:extLst>
                  <a:ext uri="{FF2B5EF4-FFF2-40B4-BE49-F238E27FC236}">
                    <a16:creationId xmlns:a16="http://schemas.microsoft.com/office/drawing/2014/main" id="{D6B7798E-1D79-3872-1145-09CDD7D512A1}"/>
                  </a:ext>
                </a:extLst>
              </p:cNvPr>
              <p:cNvGraphicFramePr>
                <a:graphicFrameLocks noChangeAspect="1"/>
              </p:cNvGraphicFramePr>
              <p:nvPr>
                <p:extLst>
                  <p:ext uri="{D42A27DB-BD31-4B8C-83A1-F6EECF244321}">
                    <p14:modId xmlns:p14="http://schemas.microsoft.com/office/powerpoint/2010/main" val="2071411492"/>
                  </p:ext>
                </p:extLst>
              </p:nvPr>
            </p:nvGraphicFramePr>
            <p:xfrm>
              <a:off x="7983893" y="1616914"/>
              <a:ext cx="4551805" cy="2560390"/>
            </p:xfrm>
            <a:graphic>
              <a:graphicData uri="http://schemas.microsoft.com/office/powerpoint/2016/sectionzoom">
                <psez:sectionZm>
                  <psez:sectionZmObj sectionId="{FA430492-D98C-4EDB-A6A0-0A2A873D3FCE}">
                    <psez:zmPr id="{961A25F0-E209-4ADA-8059-2981A37CC4D7}" transitionDur="1000" showBg="0">
                      <p166:blipFill xmlns:p166="http://schemas.microsoft.com/office/powerpoint/2016/6/main">
                        <a:blip r:embed="rId12"/>
                        <a:stretch>
                          <a:fillRect/>
                        </a:stretch>
                      </p166:blipFill>
                      <p166:spPr xmlns:p166="http://schemas.microsoft.com/office/powerpoint/2016/6/main">
                        <a:xfrm>
                          <a:off x="0" y="0"/>
                          <a:ext cx="4551805" cy="2560390"/>
                        </a:xfrm>
                        <a:prstGeom prst="rect">
                          <a:avLst/>
                        </a:prstGeom>
                      </p166:spPr>
                    </psez:zmPr>
                  </psez:sectionZmObj>
                </psez:sectionZm>
              </a:graphicData>
            </a:graphic>
          </p:graphicFrame>
        </mc:Choice>
        <mc:Fallback>
          <p:pic>
            <p:nvPicPr>
              <p:cNvPr id="7" name="Section Zoom 6">
                <a:hlinkClick r:id="rId13" action="ppaction://hlinksldjump"/>
                <a:extLst>
                  <a:ext uri="{FF2B5EF4-FFF2-40B4-BE49-F238E27FC236}">
                    <a16:creationId xmlns:a16="http://schemas.microsoft.com/office/drawing/2014/main" xmlns="" xmlns:psez="http://schemas.microsoft.com/office/powerpoint/2016/sectionzoom" id="{D6B7798E-1D79-3872-1145-09CDD7D512A1}"/>
                  </a:ext>
                </a:extLst>
              </p:cNvPr>
              <p:cNvPicPr>
                <a:picLocks noGrp="1" noRot="1" noChangeAspect="1" noMove="1" noResize="1" noEditPoints="1" noAdjustHandles="1" noChangeArrowheads="1" noChangeShapeType="1"/>
              </p:cNvPicPr>
              <p:nvPr/>
            </p:nvPicPr>
            <p:blipFill>
              <a:blip r:embed="rId14" cstate="print"/>
              <a:stretch>
                <a:fillRect/>
              </a:stretch>
            </p:blipFill>
            <p:spPr>
              <a:xfrm>
                <a:off x="7983893" y="1616914"/>
                <a:ext cx="4551805" cy="2560390"/>
              </a:xfrm>
              <a:prstGeom prst="rect">
                <a:avLst/>
              </a:prstGeom>
            </p:spPr>
          </p:pic>
        </mc:Fallback>
      </mc:AlternateContent>
      <p:sp>
        <p:nvSpPr>
          <p:cNvPr id="24" name="TextBox 23">
            <a:extLst>
              <a:ext uri="{FF2B5EF4-FFF2-40B4-BE49-F238E27FC236}">
                <a16:creationId xmlns:a16="http://schemas.microsoft.com/office/drawing/2014/main" xmlns="" id="{5B7B4D9A-AA8D-07E6-1B96-D88DA351BD9E}"/>
              </a:ext>
            </a:extLst>
          </p:cNvPr>
          <p:cNvSpPr txBox="1"/>
          <p:nvPr/>
        </p:nvSpPr>
        <p:spPr>
          <a:xfrm>
            <a:off x="4045534" y="244677"/>
            <a:ext cx="4947609" cy="830997"/>
          </a:xfrm>
          <a:prstGeom prst="rect">
            <a:avLst/>
          </a:prstGeom>
          <a:noFill/>
        </p:spPr>
        <p:txBody>
          <a:bodyPr wrap="square" rtlCol="0">
            <a:spAutoFit/>
          </a:bodyPr>
          <a:lstStyle/>
          <a:p>
            <a:r>
              <a:rPr lang="en-US" sz="4800" dirty="0">
                <a:solidFill>
                  <a:schemeClr val="bg1"/>
                </a:solidFill>
                <a:latin typeface="Arial Black" panose="020B0A04020102020204" pitchFamily="34" charset="0"/>
              </a:rPr>
              <a:t>SLIDE ZOOM</a:t>
            </a:r>
            <a:endParaRPr lang="en-IN" sz="48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xmlns="" val="263247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46000" decel="46000" autoRev="1" fill="hold" nodeType="withEffect">
                                  <p:stCondLst>
                                    <p:cond delay="0"/>
                                  </p:stCondLst>
                                  <p:childTnLst>
                                    <p:animScale>
                                      <p:cBhvr>
                                        <p:cTn id="6" dur="4000" fill="hold"/>
                                        <p:tgtEl>
                                          <p:spTgt spid="1030"/>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xmlns="" id="{6045243C-C745-F670-544C-67954A31C997}"/>
              </a:ext>
            </a:extLst>
          </p:cNvPr>
          <p:cNvSpPr/>
          <p:nvPr/>
        </p:nvSpPr>
        <p:spPr>
          <a:xfrm>
            <a:off x="3028709" y="448519"/>
            <a:ext cx="6134581" cy="5960961"/>
          </a:xfrm>
          <a:prstGeom prst="ellipse">
            <a:avLst/>
          </a:prstGeom>
          <a:solidFill>
            <a:srgbClr val="000D1E">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xmlns="" id="{413CC5F9-E086-E838-6197-C5C1CB4AA7C3}"/>
              </a:ext>
            </a:extLst>
          </p:cNvPr>
          <p:cNvSpPr txBox="1"/>
          <p:nvPr/>
        </p:nvSpPr>
        <p:spPr>
          <a:xfrm flipH="1">
            <a:off x="4359798" y="3428999"/>
            <a:ext cx="3773346" cy="1938992"/>
          </a:xfrm>
          <a:prstGeom prst="rect">
            <a:avLst/>
          </a:prstGeom>
          <a:noFill/>
        </p:spPr>
        <p:txBody>
          <a:bodyPr wrap="square" rtlCol="0">
            <a:spAutoFit/>
          </a:bodyPr>
          <a:lstStyle/>
          <a:p>
            <a:r>
              <a:rPr lang="en-US" sz="6000" dirty="0">
                <a:solidFill>
                  <a:schemeClr val="bg1"/>
                </a:solidFill>
                <a:latin typeface="Arial Black" panose="020B0A04020102020204" pitchFamily="34" charset="0"/>
              </a:rPr>
              <a:t>VISUAL</a:t>
            </a:r>
          </a:p>
          <a:p>
            <a:r>
              <a:rPr lang="en-US" sz="6000" dirty="0">
                <a:solidFill>
                  <a:schemeClr val="bg1"/>
                </a:solidFill>
                <a:latin typeface="Arial Black" panose="020B0A04020102020204" pitchFamily="34" charset="0"/>
              </a:rPr>
              <a:t> IMAGE</a:t>
            </a:r>
            <a:endParaRPr lang="en-IN" sz="6000" dirty="0">
              <a:solidFill>
                <a:schemeClr val="bg1"/>
              </a:solidFill>
              <a:latin typeface="Arial Black" panose="020B0A04020102020204" pitchFamily="34" charset="0"/>
            </a:endParaRPr>
          </a:p>
        </p:txBody>
      </p:sp>
      <p:pic>
        <p:nvPicPr>
          <p:cNvPr id="6" name="Graphic 5" descr="Eye">
            <a:extLst>
              <a:ext uri="{FF2B5EF4-FFF2-40B4-BE49-F238E27FC236}">
                <a16:creationId xmlns:a16="http://schemas.microsoft.com/office/drawing/2014/main" xmlns="" id="{96F69817-663F-B331-7E75-D3E0AF330890}"/>
              </a:ext>
            </a:extLst>
          </p:cNvPr>
          <p:cNvPicPr>
            <a:picLocks noChangeAspect="1"/>
          </p:cNvPicPr>
          <p:nvPr/>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a:off x="4710896" y="1006997"/>
            <a:ext cx="2743200" cy="2422002"/>
          </a:xfrm>
          <a:prstGeom prst="rect">
            <a:avLst/>
          </a:prstGeom>
        </p:spPr>
      </p:pic>
    </p:spTree>
    <p:extLst>
      <p:ext uri="{BB962C8B-B14F-4D97-AF65-F5344CB8AC3E}">
        <p14:creationId xmlns:p14="http://schemas.microsoft.com/office/powerpoint/2010/main" xmlns="" val="21622211"/>
      </p:ext>
    </p:extLst>
  </p:cSld>
  <p:clrMapOvr>
    <a:masterClrMapping/>
  </p:clrMapOvr>
  <mc:AlternateContent xmlns:mc="http://schemas.openxmlformats.org/markup-compatibility/2006">
    <mc:Choice xmlns:p14="http://schemas.microsoft.com/office/powerpoint/2010/main" xmlns="" Requires="p14">
      <p:transition spd="slow" p14:dur="2000" advTm="0"/>
    </mc:Choice>
    <mc:Fallback>
      <p:transition spd="slow"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9000" b="-9000"/>
          </a:stretch>
        </a:blipFill>
        <a:effectLst/>
      </p:bgPr>
    </p:bg>
    <p:spTree>
      <p:nvGrpSpPr>
        <p:cNvPr id="1" name=""/>
        <p:cNvGrpSpPr/>
        <p:nvPr/>
      </p:nvGrpSpPr>
      <p:grpSpPr>
        <a:xfrm>
          <a:off x="0" y="0"/>
          <a:ext cx="0" cy="0"/>
          <a:chOff x="0" y="0"/>
          <a:chExt cx="0" cy="0"/>
        </a:xfrm>
      </p:grpSpPr>
      <p:sp useBgFill="1">
        <p:nvSpPr>
          <p:cNvPr id="5" name="Rectangle: Rounded Corners 4">
            <a:extLst>
              <a:ext uri="{FF2B5EF4-FFF2-40B4-BE49-F238E27FC236}">
                <a16:creationId xmlns:a16="http://schemas.microsoft.com/office/drawing/2014/main" xmlns="" id="{9C333C0D-81DA-2A17-E2B6-EB511CA8588C}"/>
              </a:ext>
            </a:extLst>
          </p:cNvPr>
          <p:cNvSpPr/>
          <p:nvPr/>
        </p:nvSpPr>
        <p:spPr>
          <a:xfrm rot="1767448">
            <a:off x="7984560" y="77668"/>
            <a:ext cx="717632" cy="405713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descr="biometric eye scan and network - visual technology stock pictures, royalty-free photos &amp; images">
            <a:extLst>
              <a:ext uri="{FF2B5EF4-FFF2-40B4-BE49-F238E27FC236}">
                <a16:creationId xmlns:a16="http://schemas.microsoft.com/office/drawing/2014/main" xmlns="" id="{D5440051-5BB4-635A-1F19-B5453BA83969}"/>
              </a:ext>
            </a:extLst>
          </p:cNvPr>
          <p:cNvPicPr>
            <a:picLocks noChangeAspect="1" noChangeArrowheads="1"/>
          </p:cNvPicPr>
          <p:nvPr/>
        </p:nvPicPr>
        <p:blipFill rotWithShape="1">
          <a:blip r:embed="rId3" cstate="print">
            <a:extLst>
              <a:ext uri="{BEBA8EAE-BF5A-486C-A8C5-ECC9F3942E4B}">
                <a14:imgProps xmlns:a14="http://schemas.microsoft.com/office/drawing/2010/main" xmlns="">
                  <a14:imgLayer r:embed="rId4">
                    <a14:imgEffect>
                      <a14:brightnessContrast bright="-50000"/>
                    </a14:imgEffect>
                  </a14:imgLayer>
                </a14:imgProps>
              </a:ext>
              <a:ext uri="{28A0092B-C50C-407E-A947-70E740481C1C}">
                <a14:useLocalDpi xmlns:a14="http://schemas.microsoft.com/office/drawing/2010/main" xmlns="" val="0"/>
              </a:ext>
            </a:extLst>
          </a:blip>
          <a:srcRect t="7813" b="7813"/>
          <a:stretch/>
        </p:blipFill>
        <p:spPr bwMode="auto">
          <a:xfrm>
            <a:off x="0" y="0"/>
            <a:ext cx="12192000" cy="6858001"/>
          </a:xfrm>
          <a:prstGeom prst="rect">
            <a:avLst/>
          </a:prstGeom>
          <a:noFill/>
          <a:extLst>
            <a:ext uri="{909E8E84-426E-40DD-AFC4-6F175D3DCCD1}">
              <a14:hiddenFill xmlns:a14="http://schemas.microsoft.com/office/drawing/2010/main" xmlns="">
                <a:solidFill>
                  <a:srgbClr val="FFFFFF"/>
                </a:solidFill>
              </a14:hiddenFill>
            </a:ext>
          </a:extLst>
        </p:spPr>
      </p:pic>
      <p:sp>
        <p:nvSpPr>
          <p:cNvPr id="2" name="Oval 1">
            <a:extLst>
              <a:ext uri="{FF2B5EF4-FFF2-40B4-BE49-F238E27FC236}">
                <a16:creationId xmlns:a16="http://schemas.microsoft.com/office/drawing/2014/main" xmlns="" id="{7D03B515-37B8-5C4D-1439-BD46D5C11FB5}"/>
              </a:ext>
            </a:extLst>
          </p:cNvPr>
          <p:cNvSpPr/>
          <p:nvPr/>
        </p:nvSpPr>
        <p:spPr>
          <a:xfrm>
            <a:off x="-1828800" y="-4314092"/>
            <a:ext cx="15919938" cy="15451015"/>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xmlns="" id="{D6C0DCC6-C925-29B8-32BB-648E8D56463A}"/>
              </a:ext>
            </a:extLst>
          </p:cNvPr>
          <p:cNvSpPr txBox="1"/>
          <p:nvPr/>
        </p:nvSpPr>
        <p:spPr>
          <a:xfrm flipH="1">
            <a:off x="3202774" y="902627"/>
            <a:ext cx="5856789" cy="2123658"/>
          </a:xfrm>
          <a:prstGeom prst="rect">
            <a:avLst/>
          </a:prstGeom>
          <a:noFill/>
        </p:spPr>
        <p:txBody>
          <a:bodyPr wrap="square" rtlCol="0">
            <a:spAutoFit/>
          </a:bodyPr>
          <a:lstStyle/>
          <a:p>
            <a:pPr algn="ctr"/>
            <a:r>
              <a:rPr lang="en-US" sz="6600" dirty="0">
                <a:solidFill>
                  <a:schemeClr val="bg1"/>
                </a:solidFill>
                <a:effectLst>
                  <a:outerShdw blurRad="444500" sx="102000" sy="102000" algn="ctr" rotWithShape="0">
                    <a:prstClr val="black">
                      <a:alpha val="35000"/>
                    </a:prstClr>
                  </a:outerShdw>
                </a:effectLst>
                <a:latin typeface="Arial Black" panose="020B0A04020102020204" pitchFamily="34" charset="0"/>
              </a:rPr>
              <a:t>VISUAL        IMAGE</a:t>
            </a:r>
            <a:endParaRPr lang="en-IN" sz="6600" dirty="0">
              <a:solidFill>
                <a:schemeClr val="bg1"/>
              </a:solidFill>
              <a:effectLst>
                <a:outerShdw blurRad="444500" sx="102000" sy="102000" algn="ctr" rotWithShape="0">
                  <a:prstClr val="black">
                    <a:alpha val="35000"/>
                  </a:prstClr>
                </a:outerShdw>
              </a:effectLst>
              <a:latin typeface="Arial Black" panose="020B0A04020102020204" pitchFamily="34" charset="0"/>
            </a:endParaRPr>
          </a:p>
        </p:txBody>
      </p:sp>
      <p:pic>
        <p:nvPicPr>
          <p:cNvPr id="4" name="Graphic 3" descr="Eye">
            <a:extLst>
              <a:ext uri="{FF2B5EF4-FFF2-40B4-BE49-F238E27FC236}">
                <a16:creationId xmlns:a16="http://schemas.microsoft.com/office/drawing/2014/main" xmlns="" id="{85B47E62-4C64-D329-1173-D8B2080C9A75}"/>
              </a:ext>
            </a:extLst>
          </p:cNvPr>
          <p:cNvPicPr>
            <a:picLocks noChangeAspect="1"/>
          </p:cNvPicPr>
          <p:nvPr/>
        </p:nvPicPr>
        <p:blipFill>
          <a:blip r:embed="rId5" cstate="print">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tretch>
            <a:fillRect/>
          </a:stretch>
        </p:blipFill>
        <p:spPr>
          <a:xfrm>
            <a:off x="5158658" y="-249633"/>
            <a:ext cx="1874684" cy="1655180"/>
          </a:xfrm>
          <a:prstGeom prst="rect">
            <a:avLst/>
          </a:prstGeom>
          <a:effectLst>
            <a:outerShdw blurRad="393700" dist="50800" dir="5400000" algn="ctr" rotWithShape="0">
              <a:srgbClr val="000000">
                <a:alpha val="43137"/>
              </a:srgbClr>
            </a:outerShdw>
          </a:effectLst>
        </p:spPr>
      </p:pic>
      <p:pic>
        <p:nvPicPr>
          <p:cNvPr id="1026" name="Picture 2">
            <a:extLst>
              <a:ext uri="{FF2B5EF4-FFF2-40B4-BE49-F238E27FC236}">
                <a16:creationId xmlns:a16="http://schemas.microsoft.com/office/drawing/2014/main" xmlns="" id="{96467D98-8802-7B3D-706A-2740963700BF}"/>
              </a:ext>
            </a:extLst>
          </p:cNvPr>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3094722" y="3081377"/>
            <a:ext cx="6002557" cy="3413605"/>
          </a:xfrm>
          <a:prstGeom prst="rect">
            <a:avLst/>
          </a:prstGeom>
          <a:noFill/>
          <a:ln>
            <a:noFill/>
          </a:ln>
          <a:effectLst>
            <a:softEdge rad="12700"/>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7686596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4.375E-6 -1.11111E-6 L 0.02396 -0.05949 " pathEditMode="relative" rAng="0" ptsTypes="AA">
                                      <p:cBhvr>
                                        <p:cTn id="6" dur="2000" fill="hold"/>
                                        <p:tgtEl>
                                          <p:spTgt spid="5"/>
                                        </p:tgtEl>
                                        <p:attrNameLst>
                                          <p:attrName>ppt_x</p:attrName>
                                          <p:attrName>ppt_y</p:attrName>
                                        </p:attrNameLst>
                                      </p:cBhvr>
                                      <p:rCtr x="1198" y="-298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xmlns="" id="{6045243C-C745-F670-544C-67954A31C997}"/>
              </a:ext>
            </a:extLst>
          </p:cNvPr>
          <p:cNvSpPr/>
          <p:nvPr/>
        </p:nvSpPr>
        <p:spPr>
          <a:xfrm>
            <a:off x="3028709" y="448519"/>
            <a:ext cx="6134581" cy="5960961"/>
          </a:xfrm>
          <a:prstGeom prst="ellipse">
            <a:avLst/>
          </a:prstGeom>
          <a:solidFill>
            <a:srgbClr val="000D1E">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xmlns="" id="{413CC5F9-E086-E838-6197-C5C1CB4AA7C3}"/>
              </a:ext>
            </a:extLst>
          </p:cNvPr>
          <p:cNvSpPr txBox="1"/>
          <p:nvPr/>
        </p:nvSpPr>
        <p:spPr>
          <a:xfrm flipH="1">
            <a:off x="3507128" y="2285618"/>
            <a:ext cx="5486399"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5400" dirty="0">
                <a:solidFill>
                  <a:prstClr val="white"/>
                </a:solidFill>
                <a:latin typeface="Arial Black" panose="020B0A04020102020204" pitchFamily="34" charset="0"/>
              </a:rPr>
              <a:t>PROJECTION           WINDOW</a:t>
            </a:r>
            <a:endParaRPr kumimoji="0" lang="en-IN" sz="54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5" name="Graphic 4" descr="Presentation with bar chart RTL">
            <a:extLst>
              <a:ext uri="{FF2B5EF4-FFF2-40B4-BE49-F238E27FC236}">
                <a16:creationId xmlns:a16="http://schemas.microsoft.com/office/drawing/2014/main" xmlns="" id="{F361A6F9-771D-CF6E-30D2-AE829B409D73}"/>
              </a:ext>
            </a:extLst>
          </p:cNvPr>
          <p:cNvPicPr>
            <a:picLocks noChangeAspect="1"/>
          </p:cNvPicPr>
          <p:nvPr/>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a:off x="4992063" y="352837"/>
            <a:ext cx="2207872" cy="2294681"/>
          </a:xfrm>
          <a:prstGeom prst="rect">
            <a:avLst/>
          </a:prstGeom>
        </p:spPr>
      </p:pic>
    </p:spTree>
    <p:extLst>
      <p:ext uri="{BB962C8B-B14F-4D97-AF65-F5344CB8AC3E}">
        <p14:creationId xmlns:p14="http://schemas.microsoft.com/office/powerpoint/2010/main" xmlns="" val="1528290326"/>
      </p:ext>
    </p:extLst>
  </p:cSld>
  <p:clrMapOvr>
    <a:masterClrMapping/>
  </p:clrMapOvr>
  <mc:AlternateContent xmlns:mc="http://schemas.openxmlformats.org/markup-compatibility/2006">
    <mc:Choice xmlns:p14="http://schemas.microsoft.com/office/powerpoint/2010/main" xmlns="" Requires="p14">
      <p:transition p14:dur="0" advTm="0"/>
    </mc:Choice>
    <mc:Fallback>
      <p:transition advTm="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9000" b="-9000"/>
          </a:stretch>
        </a:blipFill>
        <a:effectLst/>
      </p:bgPr>
    </p:bg>
    <p:spTree>
      <p:nvGrpSpPr>
        <p:cNvPr id="1" name=""/>
        <p:cNvGrpSpPr/>
        <p:nvPr/>
      </p:nvGrpSpPr>
      <p:grpSpPr>
        <a:xfrm>
          <a:off x="0" y="0"/>
          <a:ext cx="0" cy="0"/>
          <a:chOff x="0" y="0"/>
          <a:chExt cx="0" cy="0"/>
        </a:xfrm>
      </p:grpSpPr>
      <p:sp useBgFill="1">
        <p:nvSpPr>
          <p:cNvPr id="5" name="Rectangle: Rounded Corners 4">
            <a:extLst>
              <a:ext uri="{FF2B5EF4-FFF2-40B4-BE49-F238E27FC236}">
                <a16:creationId xmlns:a16="http://schemas.microsoft.com/office/drawing/2014/main" xmlns="" id="{9C333C0D-81DA-2A17-E2B6-EB511CA8588C}"/>
              </a:ext>
            </a:extLst>
          </p:cNvPr>
          <p:cNvSpPr/>
          <p:nvPr/>
        </p:nvSpPr>
        <p:spPr>
          <a:xfrm rot="1767448">
            <a:off x="7984560" y="77668"/>
            <a:ext cx="717632" cy="405713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050" name="Picture 2" descr="biometric eye scan and network - visual technology stock pictures, royalty-free photos &amp; images">
            <a:extLst>
              <a:ext uri="{FF2B5EF4-FFF2-40B4-BE49-F238E27FC236}">
                <a16:creationId xmlns:a16="http://schemas.microsoft.com/office/drawing/2014/main" xmlns="" id="{D5440051-5BB4-635A-1F19-B5453BA83969}"/>
              </a:ext>
            </a:extLst>
          </p:cNvPr>
          <p:cNvPicPr>
            <a:picLocks noChangeAspect="1" noChangeArrowheads="1"/>
          </p:cNvPicPr>
          <p:nvPr/>
        </p:nvPicPr>
        <p:blipFill rotWithShape="1">
          <a:blip r:embed="rId3" cstate="print">
            <a:extLst>
              <a:ext uri="{BEBA8EAE-BF5A-486C-A8C5-ECC9F3942E4B}">
                <a14:imgProps xmlns:a14="http://schemas.microsoft.com/office/drawing/2010/main" xmlns="">
                  <a14:imgLayer r:embed="rId4">
                    <a14:imgEffect>
                      <a14:brightnessContrast bright="-50000"/>
                    </a14:imgEffect>
                  </a14:imgLayer>
                </a14:imgProps>
              </a:ext>
              <a:ext uri="{28A0092B-C50C-407E-A947-70E740481C1C}">
                <a14:useLocalDpi xmlns:a14="http://schemas.microsoft.com/office/drawing/2010/main" xmlns="" val="0"/>
              </a:ext>
            </a:extLst>
          </a:blip>
          <a:srcRect t="7813" b="7813"/>
          <a:stretch/>
        </p:blipFill>
        <p:spPr bwMode="auto">
          <a:xfrm>
            <a:off x="0" y="-1"/>
            <a:ext cx="12192000" cy="6849793"/>
          </a:xfrm>
          <a:prstGeom prst="rect">
            <a:avLst/>
          </a:prstGeom>
          <a:noFill/>
          <a:extLst>
            <a:ext uri="{909E8E84-426E-40DD-AFC4-6F175D3DCCD1}">
              <a14:hiddenFill xmlns:a14="http://schemas.microsoft.com/office/drawing/2010/main" xmlns="">
                <a:solidFill>
                  <a:srgbClr val="FFFFFF"/>
                </a:solidFill>
              </a14:hiddenFill>
            </a:ext>
          </a:extLst>
        </p:spPr>
      </p:pic>
      <p:sp>
        <p:nvSpPr>
          <p:cNvPr id="2" name="Oval 1">
            <a:extLst>
              <a:ext uri="{FF2B5EF4-FFF2-40B4-BE49-F238E27FC236}">
                <a16:creationId xmlns:a16="http://schemas.microsoft.com/office/drawing/2014/main" xmlns="" id="{7D03B515-37B8-5C4D-1439-BD46D5C11FB5}"/>
              </a:ext>
            </a:extLst>
          </p:cNvPr>
          <p:cNvSpPr/>
          <p:nvPr/>
        </p:nvSpPr>
        <p:spPr>
          <a:xfrm>
            <a:off x="-1828800" y="-4314092"/>
            <a:ext cx="15919938" cy="15451015"/>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xmlns="" id="{C751F57E-FDC1-CCF4-9928-DBF60C0D1E69}"/>
              </a:ext>
            </a:extLst>
          </p:cNvPr>
          <p:cNvSpPr/>
          <p:nvPr/>
        </p:nvSpPr>
        <p:spPr>
          <a:xfrm>
            <a:off x="-1828800" y="-4314092"/>
            <a:ext cx="15919938" cy="15451015"/>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xmlns="" id="{20846C1C-B076-A7FC-31E0-43604D079459}"/>
              </a:ext>
            </a:extLst>
          </p:cNvPr>
          <p:cNvSpPr txBox="1"/>
          <p:nvPr/>
        </p:nvSpPr>
        <p:spPr>
          <a:xfrm flipH="1">
            <a:off x="3525416" y="1316354"/>
            <a:ext cx="5486399"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5400" dirty="0">
                <a:solidFill>
                  <a:prstClr val="white"/>
                </a:solidFill>
                <a:latin typeface="Arial Black" panose="020B0A04020102020204" pitchFamily="34" charset="0"/>
              </a:rPr>
              <a:t>PROJECTION                WINDOW</a:t>
            </a:r>
            <a:endParaRPr kumimoji="0" lang="en-IN" sz="54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8" name="Graphic 7" descr="Presentation with bar chart RTL">
            <a:extLst>
              <a:ext uri="{FF2B5EF4-FFF2-40B4-BE49-F238E27FC236}">
                <a16:creationId xmlns:a16="http://schemas.microsoft.com/office/drawing/2014/main" xmlns="" id="{0FA3F5A9-33F1-6DC9-0D15-28BEE0EB1ED2}"/>
              </a:ext>
            </a:extLst>
          </p:cNvPr>
          <p:cNvPicPr>
            <a:picLocks noChangeAspect="1"/>
          </p:cNvPicPr>
          <p:nvPr/>
        </p:nvPicPr>
        <p:blipFill>
          <a:blip r:embed="rId5" cstate="print">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tretch>
            <a:fillRect/>
          </a:stretch>
        </p:blipFill>
        <p:spPr>
          <a:xfrm>
            <a:off x="5081005" y="-168370"/>
            <a:ext cx="1710488" cy="1777741"/>
          </a:xfrm>
          <a:prstGeom prst="rect">
            <a:avLst/>
          </a:prstGeom>
        </p:spPr>
      </p:pic>
      <p:sp useBgFill="1">
        <p:nvSpPr>
          <p:cNvPr id="9" name="Rectangle 8">
            <a:extLst>
              <a:ext uri="{FF2B5EF4-FFF2-40B4-BE49-F238E27FC236}">
                <a16:creationId xmlns:a16="http://schemas.microsoft.com/office/drawing/2014/main" xmlns="" id="{D946D95A-723B-3558-22FE-3A74D9E5DD47}"/>
              </a:ext>
            </a:extLst>
          </p:cNvPr>
          <p:cNvSpPr/>
          <p:nvPr/>
        </p:nvSpPr>
        <p:spPr>
          <a:xfrm>
            <a:off x="370459" y="3408744"/>
            <a:ext cx="718113" cy="34492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11" name="Rectangle 10">
            <a:extLst>
              <a:ext uri="{FF2B5EF4-FFF2-40B4-BE49-F238E27FC236}">
                <a16:creationId xmlns:a16="http://schemas.microsoft.com/office/drawing/2014/main" xmlns="" id="{D01C6E3E-391F-4875-77B4-EF735860A579}"/>
              </a:ext>
            </a:extLst>
          </p:cNvPr>
          <p:cNvSpPr/>
          <p:nvPr/>
        </p:nvSpPr>
        <p:spPr>
          <a:xfrm>
            <a:off x="1213551" y="3408744"/>
            <a:ext cx="718113" cy="34492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12" name="Rectangle 11">
            <a:extLst>
              <a:ext uri="{FF2B5EF4-FFF2-40B4-BE49-F238E27FC236}">
                <a16:creationId xmlns:a16="http://schemas.microsoft.com/office/drawing/2014/main" xmlns="" id="{AD5E4E51-5FA5-EB74-5E36-783905C1DFAC}"/>
              </a:ext>
            </a:extLst>
          </p:cNvPr>
          <p:cNvSpPr/>
          <p:nvPr/>
        </p:nvSpPr>
        <p:spPr>
          <a:xfrm>
            <a:off x="2062728" y="3408744"/>
            <a:ext cx="718113" cy="34492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13" name="Rectangle 12">
            <a:extLst>
              <a:ext uri="{FF2B5EF4-FFF2-40B4-BE49-F238E27FC236}">
                <a16:creationId xmlns:a16="http://schemas.microsoft.com/office/drawing/2014/main" xmlns="" id="{DB1CC0BE-E10B-4BA9-1421-A22074EC9B80}"/>
              </a:ext>
            </a:extLst>
          </p:cNvPr>
          <p:cNvSpPr/>
          <p:nvPr/>
        </p:nvSpPr>
        <p:spPr>
          <a:xfrm>
            <a:off x="9355415" y="3278527"/>
            <a:ext cx="718113" cy="34492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14" name="Rectangle 13">
            <a:extLst>
              <a:ext uri="{FF2B5EF4-FFF2-40B4-BE49-F238E27FC236}">
                <a16:creationId xmlns:a16="http://schemas.microsoft.com/office/drawing/2014/main" xmlns="" id="{F8EA30D5-A686-12D5-A24B-5EC11E1DB80D}"/>
              </a:ext>
            </a:extLst>
          </p:cNvPr>
          <p:cNvSpPr/>
          <p:nvPr/>
        </p:nvSpPr>
        <p:spPr>
          <a:xfrm>
            <a:off x="10229422" y="3278527"/>
            <a:ext cx="718113" cy="34492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15" name="Rectangle 14">
            <a:extLst>
              <a:ext uri="{FF2B5EF4-FFF2-40B4-BE49-F238E27FC236}">
                <a16:creationId xmlns:a16="http://schemas.microsoft.com/office/drawing/2014/main" xmlns="" id="{F2CAC36B-61D4-2721-C41B-49BA45340668}"/>
              </a:ext>
            </a:extLst>
          </p:cNvPr>
          <p:cNvSpPr/>
          <p:nvPr/>
        </p:nvSpPr>
        <p:spPr>
          <a:xfrm>
            <a:off x="11103428" y="3278527"/>
            <a:ext cx="718113" cy="34492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xmlns="" id="{2057A7F6-51B0-CECB-C3F1-CF5F576A4E32}"/>
              </a:ext>
            </a:extLst>
          </p:cNvPr>
          <p:cNvSpPr txBox="1"/>
          <p:nvPr/>
        </p:nvSpPr>
        <p:spPr>
          <a:xfrm>
            <a:off x="4336430" y="2996799"/>
            <a:ext cx="8456899"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Gabriola" panose="04040605051002020D02" pitchFamily="82" charset="0"/>
              </a:rPr>
              <a:t>It have two terminal which project the source.</a:t>
            </a:r>
          </a:p>
          <a:p>
            <a:pPr marL="342900" indent="-342900">
              <a:buFont typeface="Arial" panose="020B0604020202020204" pitchFamily="34" charset="0"/>
              <a:buChar char="•"/>
            </a:pPr>
            <a:r>
              <a:rPr lang="en-US" sz="2400" dirty="0">
                <a:solidFill>
                  <a:schemeClr val="bg1"/>
                </a:solidFill>
                <a:latin typeface="Gabriola" panose="04040605051002020D02" pitchFamily="82" charset="0"/>
              </a:rPr>
              <a:t>Air works as interface.</a:t>
            </a:r>
          </a:p>
          <a:p>
            <a:pPr marL="342900" indent="-342900">
              <a:buFont typeface="Arial" panose="020B0604020202020204" pitchFamily="34" charset="0"/>
              <a:buChar char="•"/>
            </a:pPr>
            <a:r>
              <a:rPr lang="en-US" sz="2400" dirty="0">
                <a:solidFill>
                  <a:schemeClr val="bg1"/>
                </a:solidFill>
                <a:latin typeface="Gabriola" panose="04040605051002020D02" pitchFamily="82" charset="0"/>
              </a:rPr>
              <a:t>Resolution is very high.</a:t>
            </a:r>
            <a:endParaRPr lang="en-IN" sz="2400" dirty="0">
              <a:solidFill>
                <a:schemeClr val="bg1"/>
              </a:solidFill>
              <a:latin typeface="Gabriola" panose="04040605051002020D02" pitchFamily="82" charset="0"/>
            </a:endParaRPr>
          </a:p>
        </p:txBody>
      </p:sp>
      <p:pic>
        <p:nvPicPr>
          <p:cNvPr id="4" name="Picture 2">
            <a:extLst>
              <a:ext uri="{FF2B5EF4-FFF2-40B4-BE49-F238E27FC236}">
                <a16:creationId xmlns:a16="http://schemas.microsoft.com/office/drawing/2014/main" xmlns="" id="{A095C5E7-0674-B3FF-345D-6149531F90F0}"/>
              </a:ext>
            </a:extLst>
          </p:cNvPr>
          <p:cNvPicPr>
            <a:picLocks noChangeAspect="1" noChangeArrowheads="1"/>
          </p:cNvPicPr>
          <p:nvPr/>
        </p:nvPicPr>
        <p:blipFill rotWithShape="1">
          <a:blip r:embed="rId7" cstate="print">
            <a:extLst>
              <a:ext uri="{28A0092B-C50C-407E-A947-70E740481C1C}">
                <a14:useLocalDpi xmlns:a14="http://schemas.microsoft.com/office/drawing/2010/main" xmlns="" val="0"/>
              </a:ext>
            </a:extLst>
          </a:blip>
          <a:srcRect l="7113" t="36492" r="9001" b="370"/>
          <a:stretch/>
        </p:blipFill>
        <p:spPr bwMode="auto">
          <a:xfrm>
            <a:off x="4306087" y="4214256"/>
            <a:ext cx="4447999" cy="264374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24698321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19258 0.79166 L 0.19935 0.79282 " pathEditMode="relative" rAng="0" ptsTypes="AA">
                                      <p:cBhvr>
                                        <p:cTn id="6" dur="2000" fill="hold"/>
                                        <p:tgtEl>
                                          <p:spTgt spid="5"/>
                                        </p:tgtEl>
                                        <p:attrNameLst>
                                          <p:attrName>ppt_x</p:attrName>
                                          <p:attrName>ppt_y</p:attrName>
                                        </p:attrNameLst>
                                      </p:cBhvr>
                                      <p:rCtr x="339" y="46"/>
                                    </p:animMotion>
                                  </p:childTnLst>
                                </p:cTn>
                              </p:par>
                              <p:par>
                                <p:cTn id="7" presetID="6" presetClass="emph" presetSubtype="0" repeatCount="indefinite" accel="47500" decel="48000" autoRev="1" fill="hold" grpId="0" nodeType="withEffect">
                                  <p:stCondLst>
                                    <p:cond delay="200"/>
                                  </p:stCondLst>
                                  <p:childTnLst>
                                    <p:animScale>
                                      <p:cBhvr>
                                        <p:cTn id="8" dur="2000" fill="hold"/>
                                        <p:tgtEl>
                                          <p:spTgt spid="9"/>
                                        </p:tgtEl>
                                      </p:cBhvr>
                                      <p:by x="100000" y="150000"/>
                                    </p:animScale>
                                  </p:childTnLst>
                                </p:cTn>
                              </p:par>
                              <p:par>
                                <p:cTn id="9" presetID="64" presetClass="path" presetSubtype="0" repeatCount="indefinite" accel="50000" decel="50000" autoRev="1" fill="hold" grpId="1" nodeType="withEffect">
                                  <p:stCondLst>
                                    <p:cond delay="200"/>
                                  </p:stCondLst>
                                  <p:childTnLst>
                                    <p:animMotion origin="layout" path="M 0.00091 0.02384 L 0.00091 -0.07199 " pathEditMode="relative" rAng="0" ptsTypes="AA">
                                      <p:cBhvr>
                                        <p:cTn id="10" dur="2000" fill="hold"/>
                                        <p:tgtEl>
                                          <p:spTgt spid="9"/>
                                        </p:tgtEl>
                                        <p:attrNameLst>
                                          <p:attrName>ppt_x</p:attrName>
                                          <p:attrName>ppt_y</p:attrName>
                                        </p:attrNameLst>
                                      </p:cBhvr>
                                      <p:rCtr x="0" y="-4792"/>
                                    </p:animMotion>
                                  </p:childTnLst>
                                </p:cTn>
                              </p:par>
                              <p:par>
                                <p:cTn id="11" presetID="6" presetClass="emph" presetSubtype="0" repeatCount="indefinite" accel="47500" decel="48000" autoRev="1" fill="hold" grpId="0" nodeType="withEffect">
                                  <p:stCondLst>
                                    <p:cond delay="400"/>
                                  </p:stCondLst>
                                  <p:childTnLst>
                                    <p:animScale>
                                      <p:cBhvr>
                                        <p:cTn id="12" dur="2000" fill="hold"/>
                                        <p:tgtEl>
                                          <p:spTgt spid="11"/>
                                        </p:tgtEl>
                                      </p:cBhvr>
                                      <p:by x="100000" y="150000"/>
                                    </p:animScale>
                                  </p:childTnLst>
                                </p:cTn>
                              </p:par>
                              <p:par>
                                <p:cTn id="13" presetID="64" presetClass="path" presetSubtype="0" repeatCount="indefinite" accel="50000" decel="50000" autoRev="1" fill="hold" grpId="1" nodeType="withEffect">
                                  <p:stCondLst>
                                    <p:cond delay="400"/>
                                  </p:stCondLst>
                                  <p:childTnLst>
                                    <p:animMotion origin="layout" path="M 0.00091 0.02384 L 0.00091 -0.07199 " pathEditMode="relative" rAng="0" ptsTypes="AA">
                                      <p:cBhvr>
                                        <p:cTn id="14" dur="2000" fill="hold"/>
                                        <p:tgtEl>
                                          <p:spTgt spid="11"/>
                                        </p:tgtEl>
                                        <p:attrNameLst>
                                          <p:attrName>ppt_x</p:attrName>
                                          <p:attrName>ppt_y</p:attrName>
                                        </p:attrNameLst>
                                      </p:cBhvr>
                                      <p:rCtr x="0" y="-4792"/>
                                    </p:animMotion>
                                  </p:childTnLst>
                                </p:cTn>
                              </p:par>
                              <p:par>
                                <p:cTn id="15" presetID="6" presetClass="emph" presetSubtype="0" repeatCount="indefinite" accel="47500" decel="48000" autoRev="1" fill="hold" grpId="0" nodeType="withEffect">
                                  <p:stCondLst>
                                    <p:cond delay="800"/>
                                  </p:stCondLst>
                                  <p:childTnLst>
                                    <p:animScale>
                                      <p:cBhvr>
                                        <p:cTn id="16" dur="2000" fill="hold"/>
                                        <p:tgtEl>
                                          <p:spTgt spid="12"/>
                                        </p:tgtEl>
                                      </p:cBhvr>
                                      <p:by x="100000" y="150000"/>
                                    </p:animScale>
                                  </p:childTnLst>
                                </p:cTn>
                              </p:par>
                              <p:par>
                                <p:cTn id="17" presetID="64" presetClass="path" presetSubtype="0" repeatCount="indefinite" accel="50000" decel="50000" autoRev="1" fill="hold" grpId="1" nodeType="withEffect">
                                  <p:stCondLst>
                                    <p:cond delay="800"/>
                                  </p:stCondLst>
                                  <p:childTnLst>
                                    <p:animMotion origin="layout" path="M 0.00091 0.02384 L 0.00091 -0.07199 " pathEditMode="relative" rAng="0" ptsTypes="AA">
                                      <p:cBhvr>
                                        <p:cTn id="18" dur="2000" fill="hold"/>
                                        <p:tgtEl>
                                          <p:spTgt spid="12"/>
                                        </p:tgtEl>
                                        <p:attrNameLst>
                                          <p:attrName>ppt_x</p:attrName>
                                          <p:attrName>ppt_y</p:attrName>
                                        </p:attrNameLst>
                                      </p:cBhvr>
                                      <p:rCtr x="0" y="-4792"/>
                                    </p:animMotion>
                                  </p:childTnLst>
                                </p:cTn>
                              </p:par>
                              <p:par>
                                <p:cTn id="19" presetID="6" presetClass="emph" presetSubtype="0" repeatCount="indefinite" accel="47500" decel="48000" autoRev="1" fill="hold" grpId="0" nodeType="withEffect">
                                  <p:stCondLst>
                                    <p:cond delay="1200"/>
                                  </p:stCondLst>
                                  <p:childTnLst>
                                    <p:animScale>
                                      <p:cBhvr>
                                        <p:cTn id="20" dur="2000" fill="hold"/>
                                        <p:tgtEl>
                                          <p:spTgt spid="13"/>
                                        </p:tgtEl>
                                      </p:cBhvr>
                                      <p:by x="100000" y="150000"/>
                                    </p:animScale>
                                  </p:childTnLst>
                                </p:cTn>
                              </p:par>
                              <p:par>
                                <p:cTn id="21" presetID="64" presetClass="path" presetSubtype="0" repeatCount="indefinite" accel="50000" decel="50000" autoRev="1" fill="hold" grpId="1" nodeType="withEffect">
                                  <p:stCondLst>
                                    <p:cond delay="1200"/>
                                  </p:stCondLst>
                                  <p:childTnLst>
                                    <p:animMotion origin="layout" path="M 0.00092 0.02384 L 0.00092 -0.07199 " pathEditMode="relative" rAng="0" ptsTypes="AA">
                                      <p:cBhvr>
                                        <p:cTn id="22" dur="2000" fill="hold"/>
                                        <p:tgtEl>
                                          <p:spTgt spid="13"/>
                                        </p:tgtEl>
                                        <p:attrNameLst>
                                          <p:attrName>ppt_x</p:attrName>
                                          <p:attrName>ppt_y</p:attrName>
                                        </p:attrNameLst>
                                      </p:cBhvr>
                                      <p:rCtr x="0" y="-4792"/>
                                    </p:animMotion>
                                  </p:childTnLst>
                                </p:cTn>
                              </p:par>
                              <p:par>
                                <p:cTn id="23" presetID="6" presetClass="emph" presetSubtype="0" repeatCount="indefinite" accel="47500" decel="48000" autoRev="1" fill="hold" grpId="0" nodeType="withEffect">
                                  <p:stCondLst>
                                    <p:cond delay="1600"/>
                                  </p:stCondLst>
                                  <p:childTnLst>
                                    <p:animScale>
                                      <p:cBhvr>
                                        <p:cTn id="24" dur="2000" fill="hold"/>
                                        <p:tgtEl>
                                          <p:spTgt spid="14"/>
                                        </p:tgtEl>
                                      </p:cBhvr>
                                      <p:by x="100000" y="150000"/>
                                    </p:animScale>
                                  </p:childTnLst>
                                </p:cTn>
                              </p:par>
                              <p:par>
                                <p:cTn id="25" presetID="64" presetClass="path" presetSubtype="0" repeatCount="indefinite" accel="50000" decel="50000" autoRev="1" fill="hold" grpId="1" nodeType="withEffect">
                                  <p:stCondLst>
                                    <p:cond delay="1600"/>
                                  </p:stCondLst>
                                  <p:childTnLst>
                                    <p:animMotion origin="layout" path="M 0.00091 0.02384 L 0.00091 -0.07199 " pathEditMode="relative" rAng="0" ptsTypes="AA">
                                      <p:cBhvr>
                                        <p:cTn id="26" dur="2000" fill="hold"/>
                                        <p:tgtEl>
                                          <p:spTgt spid="14"/>
                                        </p:tgtEl>
                                        <p:attrNameLst>
                                          <p:attrName>ppt_x</p:attrName>
                                          <p:attrName>ppt_y</p:attrName>
                                        </p:attrNameLst>
                                      </p:cBhvr>
                                      <p:rCtr x="0" y="-4792"/>
                                    </p:animMotion>
                                  </p:childTnLst>
                                </p:cTn>
                              </p:par>
                              <p:par>
                                <p:cTn id="27" presetID="6" presetClass="emph" presetSubtype="0" repeatCount="indefinite" accel="47500" decel="48000" autoRev="1" fill="hold" grpId="0" nodeType="withEffect">
                                  <p:stCondLst>
                                    <p:cond delay="1800"/>
                                  </p:stCondLst>
                                  <p:childTnLst>
                                    <p:animScale>
                                      <p:cBhvr>
                                        <p:cTn id="28" dur="2000" fill="hold"/>
                                        <p:tgtEl>
                                          <p:spTgt spid="15"/>
                                        </p:tgtEl>
                                      </p:cBhvr>
                                      <p:by x="100000" y="150000"/>
                                    </p:animScale>
                                  </p:childTnLst>
                                </p:cTn>
                              </p:par>
                              <p:par>
                                <p:cTn id="29" presetID="64" presetClass="path" presetSubtype="0" repeatCount="indefinite" accel="50000" decel="50000" autoRev="1" fill="hold" grpId="1" nodeType="withEffect">
                                  <p:stCondLst>
                                    <p:cond delay="1800"/>
                                  </p:stCondLst>
                                  <p:childTnLst>
                                    <p:animMotion origin="layout" path="M 0.00092 0.02384 L 0.00092 -0.07199 " pathEditMode="relative" rAng="0" ptsTypes="AA">
                                      <p:cBhvr>
                                        <p:cTn id="30" dur="2000" fill="hold"/>
                                        <p:tgtEl>
                                          <p:spTgt spid="15"/>
                                        </p:tgtEl>
                                        <p:attrNameLst>
                                          <p:attrName>ppt_x</p:attrName>
                                          <p:attrName>ppt_y</p:attrName>
                                        </p:attrNameLst>
                                      </p:cBhvr>
                                      <p:rCtr x="0" y="-47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9"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xmlns="" id="{6045243C-C745-F670-544C-67954A31C997}"/>
              </a:ext>
            </a:extLst>
          </p:cNvPr>
          <p:cNvSpPr/>
          <p:nvPr/>
        </p:nvSpPr>
        <p:spPr>
          <a:xfrm>
            <a:off x="3112684" y="513833"/>
            <a:ext cx="6134581" cy="5960961"/>
          </a:xfrm>
          <a:prstGeom prst="ellipse">
            <a:avLst/>
          </a:prstGeom>
          <a:solidFill>
            <a:srgbClr val="000D1E">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xmlns="" id="{413CC5F9-E086-E838-6197-C5C1CB4AA7C3}"/>
              </a:ext>
            </a:extLst>
          </p:cNvPr>
          <p:cNvSpPr txBox="1"/>
          <p:nvPr/>
        </p:nvSpPr>
        <p:spPr>
          <a:xfrm flipH="1">
            <a:off x="4422731" y="2969426"/>
            <a:ext cx="4372907"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5400" dirty="0">
                <a:solidFill>
                  <a:prstClr val="white"/>
                </a:solidFill>
                <a:latin typeface="Arial Black" panose="020B0A04020102020204" pitchFamily="34" charset="0"/>
              </a:rPr>
              <a:t>RETINAL      DISPLAY</a:t>
            </a:r>
            <a:endParaRPr kumimoji="0" lang="en-IN" sz="54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5" name="Graphic 4" descr="Theatre">
            <a:extLst>
              <a:ext uri="{FF2B5EF4-FFF2-40B4-BE49-F238E27FC236}">
                <a16:creationId xmlns:a16="http://schemas.microsoft.com/office/drawing/2014/main" xmlns="" id="{B96DD63D-841B-6C01-5336-D9BAE7F1C9F5}"/>
              </a:ext>
            </a:extLst>
          </p:cNvPr>
          <p:cNvPicPr>
            <a:picLocks noChangeAspect="1"/>
          </p:cNvPicPr>
          <p:nvPr/>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a:off x="5099955" y="661611"/>
            <a:ext cx="2160037" cy="2160037"/>
          </a:xfrm>
          <a:prstGeom prst="rect">
            <a:avLst/>
          </a:prstGeom>
        </p:spPr>
      </p:pic>
    </p:spTree>
    <p:extLst>
      <p:ext uri="{BB962C8B-B14F-4D97-AF65-F5344CB8AC3E}">
        <p14:creationId xmlns:p14="http://schemas.microsoft.com/office/powerpoint/2010/main" xmlns="" val="1183292604"/>
      </p:ext>
    </p:extLst>
  </p:cSld>
  <p:clrMapOvr>
    <a:masterClrMapping/>
  </p:clrMapOvr>
  <mc:AlternateContent xmlns:mc="http://schemas.openxmlformats.org/markup-compatibility/2006">
    <mc:Choice xmlns:p14="http://schemas.microsoft.com/office/powerpoint/2010/main" xmlns="" Requires="p14">
      <p:transition spd="slow" p14:dur="2000" advTm="0"/>
    </mc:Choice>
    <mc:Fallback>
      <p:transition spd="slow"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9000" b="-9000"/>
          </a:stretch>
        </a:blipFill>
        <a:effectLst/>
      </p:bgPr>
    </p:bg>
    <p:spTree>
      <p:nvGrpSpPr>
        <p:cNvPr id="1" name=""/>
        <p:cNvGrpSpPr/>
        <p:nvPr/>
      </p:nvGrpSpPr>
      <p:grpSpPr>
        <a:xfrm>
          <a:off x="0" y="0"/>
          <a:ext cx="0" cy="0"/>
          <a:chOff x="0" y="0"/>
          <a:chExt cx="0" cy="0"/>
        </a:xfrm>
      </p:grpSpPr>
      <p:sp useBgFill="1">
        <p:nvSpPr>
          <p:cNvPr id="5" name="Rectangle: Rounded Corners 4">
            <a:extLst>
              <a:ext uri="{FF2B5EF4-FFF2-40B4-BE49-F238E27FC236}">
                <a16:creationId xmlns:a16="http://schemas.microsoft.com/office/drawing/2014/main" xmlns="" id="{9C333C0D-81DA-2A17-E2B6-EB511CA8588C}"/>
              </a:ext>
            </a:extLst>
          </p:cNvPr>
          <p:cNvSpPr/>
          <p:nvPr/>
        </p:nvSpPr>
        <p:spPr>
          <a:xfrm rot="1767448">
            <a:off x="7984560" y="77668"/>
            <a:ext cx="717632" cy="405713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050" name="Picture 2" descr="biometric eye scan and network - visual technology stock pictures, royalty-free photos &amp; images">
            <a:extLst>
              <a:ext uri="{FF2B5EF4-FFF2-40B4-BE49-F238E27FC236}">
                <a16:creationId xmlns:a16="http://schemas.microsoft.com/office/drawing/2014/main" xmlns="" id="{D5440051-5BB4-635A-1F19-B5453BA83969}"/>
              </a:ext>
            </a:extLst>
          </p:cNvPr>
          <p:cNvPicPr>
            <a:picLocks noChangeAspect="1" noChangeArrowheads="1"/>
          </p:cNvPicPr>
          <p:nvPr/>
        </p:nvPicPr>
        <p:blipFill rotWithShape="1">
          <a:blip r:embed="rId3" cstate="print">
            <a:extLst>
              <a:ext uri="{BEBA8EAE-BF5A-486C-A8C5-ECC9F3942E4B}">
                <a14:imgProps xmlns:a14="http://schemas.microsoft.com/office/drawing/2010/main" xmlns="">
                  <a14:imgLayer r:embed="rId4">
                    <a14:imgEffect>
                      <a14:brightnessContrast bright="-50000"/>
                    </a14:imgEffect>
                  </a14:imgLayer>
                </a14:imgProps>
              </a:ext>
              <a:ext uri="{28A0092B-C50C-407E-A947-70E740481C1C}">
                <a14:useLocalDpi xmlns:a14="http://schemas.microsoft.com/office/drawing/2010/main" xmlns="" val="0"/>
              </a:ext>
            </a:extLst>
          </a:blip>
          <a:srcRect t="7813" b="7813"/>
          <a:stretch/>
        </p:blipFill>
        <p:spPr bwMode="auto">
          <a:xfrm>
            <a:off x="0" y="-17585"/>
            <a:ext cx="12192000"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Oval 1">
            <a:extLst>
              <a:ext uri="{FF2B5EF4-FFF2-40B4-BE49-F238E27FC236}">
                <a16:creationId xmlns:a16="http://schemas.microsoft.com/office/drawing/2014/main" xmlns="" id="{7D03B515-37B8-5C4D-1439-BD46D5C11FB5}"/>
              </a:ext>
            </a:extLst>
          </p:cNvPr>
          <p:cNvSpPr/>
          <p:nvPr/>
        </p:nvSpPr>
        <p:spPr>
          <a:xfrm>
            <a:off x="-1828800" y="-4314092"/>
            <a:ext cx="15919938" cy="15451015"/>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xmlns="" id="{D6C0DCC6-C925-29B8-32BB-648E8D56463A}"/>
              </a:ext>
            </a:extLst>
          </p:cNvPr>
          <p:cNvSpPr txBox="1"/>
          <p:nvPr/>
        </p:nvSpPr>
        <p:spPr>
          <a:xfrm flipH="1">
            <a:off x="859916" y="1194828"/>
            <a:ext cx="11725276" cy="2677656"/>
          </a:xfrm>
          <a:prstGeom prst="rect">
            <a:avLst/>
          </a:prstGeom>
          <a:noFill/>
        </p:spPr>
        <p:txBody>
          <a:bodyPr wrap="square" rtlCol="0">
            <a:spAutoFit/>
          </a:bodyPr>
          <a:lstStyle/>
          <a:p>
            <a:pPr>
              <a:defRPr/>
            </a:pPr>
            <a:r>
              <a:rPr lang="en-US" sz="8000" dirty="0">
                <a:solidFill>
                  <a:prstClr val="white"/>
                </a:solidFill>
                <a:latin typeface="Arial Black" panose="020B0A04020102020204" pitchFamily="34" charset="0"/>
              </a:rPr>
              <a:t>RETINAL DISPLAY</a:t>
            </a:r>
            <a:endParaRPr kumimoji="0" lang="en-IN" sz="80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8800" b="0" i="0" u="none" strike="noStrike" kern="1200" cap="none" spc="0" normalizeH="0" baseline="0" noProof="0" dirty="0">
              <a:ln>
                <a:noFill/>
              </a:ln>
              <a:solidFill>
                <a:prstClr val="white"/>
              </a:solidFill>
              <a:effectLst>
                <a:outerShdw blurRad="444500" sx="102000" sy="102000" algn="ctr" rotWithShape="0">
                  <a:prstClr val="black">
                    <a:alpha val="35000"/>
                  </a:prstClr>
                </a:outerShdw>
              </a:effectLst>
              <a:uLnTx/>
              <a:uFillTx/>
              <a:latin typeface="Arial Black" panose="020B0A04020102020204" pitchFamily="34" charset="0"/>
              <a:ea typeface="+mn-ea"/>
              <a:cs typeface="+mn-cs"/>
            </a:endParaRPr>
          </a:p>
        </p:txBody>
      </p:sp>
      <p:pic>
        <p:nvPicPr>
          <p:cNvPr id="6" name="Graphic 5" descr="Theatre">
            <a:extLst>
              <a:ext uri="{FF2B5EF4-FFF2-40B4-BE49-F238E27FC236}">
                <a16:creationId xmlns:a16="http://schemas.microsoft.com/office/drawing/2014/main" xmlns="" id="{6AD23B38-2852-9442-52A4-F50CC6FAEE5A}"/>
              </a:ext>
            </a:extLst>
          </p:cNvPr>
          <p:cNvPicPr>
            <a:picLocks noChangeAspect="1"/>
          </p:cNvPicPr>
          <p:nvPr/>
        </p:nvPicPr>
        <p:blipFill>
          <a:blip r:embed="rId5" cstate="print">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tretch>
            <a:fillRect/>
          </a:stretch>
        </p:blipFill>
        <p:spPr>
          <a:xfrm>
            <a:off x="5070492" y="-147592"/>
            <a:ext cx="1756095" cy="1756095"/>
          </a:xfrm>
          <a:prstGeom prst="rect">
            <a:avLst/>
          </a:prstGeom>
        </p:spPr>
      </p:pic>
      <p:sp useBgFill="1">
        <p:nvSpPr>
          <p:cNvPr id="7" name="Oval 6">
            <a:extLst>
              <a:ext uri="{FF2B5EF4-FFF2-40B4-BE49-F238E27FC236}">
                <a16:creationId xmlns:a16="http://schemas.microsoft.com/office/drawing/2014/main" xmlns="" id="{656E5B2A-6C3A-D6F2-4C30-FD15D63F6FBE}"/>
              </a:ext>
            </a:extLst>
          </p:cNvPr>
          <p:cNvSpPr/>
          <p:nvPr/>
        </p:nvSpPr>
        <p:spPr>
          <a:xfrm>
            <a:off x="1648725" y="1143921"/>
            <a:ext cx="680860" cy="65608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4" name="Oval 3">
            <a:extLst>
              <a:ext uri="{FF2B5EF4-FFF2-40B4-BE49-F238E27FC236}">
                <a16:creationId xmlns:a16="http://schemas.microsoft.com/office/drawing/2014/main" xmlns="" id="{EE238644-78EC-203B-9F10-F9367A3EB44C}"/>
              </a:ext>
            </a:extLst>
          </p:cNvPr>
          <p:cNvSpPr/>
          <p:nvPr/>
        </p:nvSpPr>
        <p:spPr>
          <a:xfrm>
            <a:off x="1711360" y="2761476"/>
            <a:ext cx="1170823" cy="11867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8" name="Oval 7">
            <a:extLst>
              <a:ext uri="{FF2B5EF4-FFF2-40B4-BE49-F238E27FC236}">
                <a16:creationId xmlns:a16="http://schemas.microsoft.com/office/drawing/2014/main" xmlns="" id="{7C4183E7-5F02-1431-4F3F-C1CB32C2B818}"/>
              </a:ext>
            </a:extLst>
          </p:cNvPr>
          <p:cNvSpPr/>
          <p:nvPr/>
        </p:nvSpPr>
        <p:spPr>
          <a:xfrm>
            <a:off x="233362" y="3834032"/>
            <a:ext cx="1572377" cy="153909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xmlns="" id="{7826853C-C9EC-BA85-1400-86664A3602B6}"/>
              </a:ext>
            </a:extLst>
          </p:cNvPr>
          <p:cNvSpPr txBox="1"/>
          <p:nvPr/>
        </p:nvSpPr>
        <p:spPr>
          <a:xfrm>
            <a:off x="7152957" y="2109264"/>
            <a:ext cx="4743082" cy="2123658"/>
          </a:xfrm>
          <a:prstGeom prst="rect">
            <a:avLst/>
          </a:prstGeom>
          <a:noFill/>
        </p:spPr>
        <p:txBody>
          <a:bodyPr wrap="square" rtlCol="0">
            <a:spAutoFit/>
          </a:bodyPr>
          <a:lstStyle/>
          <a:p>
            <a:r>
              <a:rPr lang="en-US" sz="3600" b="1" dirty="0">
                <a:solidFill>
                  <a:schemeClr val="bg1"/>
                </a:solidFill>
                <a:latin typeface="Gabriola" panose="04040605051002020D02" pitchFamily="82" charset="0"/>
              </a:rPr>
              <a:t>Retinal Display having :</a:t>
            </a:r>
          </a:p>
          <a:p>
            <a:pPr marL="342900" indent="-342900">
              <a:buFont typeface="Wingdings" panose="05000000000000000000" pitchFamily="2" charset="2"/>
              <a:buChar char="q"/>
            </a:pPr>
            <a:r>
              <a:rPr lang="en-US" sz="2400" b="1" dirty="0">
                <a:solidFill>
                  <a:schemeClr val="bg1"/>
                </a:solidFill>
                <a:latin typeface="Gabriola" panose="04040605051002020D02" pitchFamily="82" charset="0"/>
              </a:rPr>
              <a:t> Light projected directly to retina</a:t>
            </a:r>
          </a:p>
          <a:p>
            <a:pPr marL="342900" indent="-342900">
              <a:buFont typeface="Wingdings" panose="05000000000000000000" pitchFamily="2" charset="2"/>
              <a:buChar char="q"/>
            </a:pPr>
            <a:r>
              <a:rPr lang="en-US" sz="2400" b="1" dirty="0">
                <a:solidFill>
                  <a:schemeClr val="bg1"/>
                </a:solidFill>
                <a:latin typeface="Gabriola" panose="04040605051002020D02" pitchFamily="82" charset="0"/>
              </a:rPr>
              <a:t> Prevents snooping</a:t>
            </a:r>
          </a:p>
          <a:p>
            <a:pPr marL="342900" indent="-342900">
              <a:buFont typeface="Wingdings" panose="05000000000000000000" pitchFamily="2" charset="2"/>
              <a:buChar char="q"/>
            </a:pPr>
            <a:r>
              <a:rPr lang="en-US" sz="2400" b="1" dirty="0">
                <a:solidFill>
                  <a:schemeClr val="bg1"/>
                </a:solidFill>
                <a:latin typeface="Gabriola" panose="04040605051002020D02" pitchFamily="82" charset="0"/>
              </a:rPr>
              <a:t> Not limited by physical size</a:t>
            </a:r>
          </a:p>
          <a:p>
            <a:pPr marL="342900" indent="-342900">
              <a:buFont typeface="Wingdings" panose="05000000000000000000" pitchFamily="2" charset="2"/>
              <a:buChar char="q"/>
            </a:pPr>
            <a:r>
              <a:rPr lang="en-US" sz="2400" b="1" dirty="0">
                <a:solidFill>
                  <a:schemeClr val="bg1"/>
                </a:solidFill>
                <a:latin typeface="Gabriola" panose="04040605051002020D02" pitchFamily="82" charset="0"/>
              </a:rPr>
              <a:t> More secure to access data from outsiders.</a:t>
            </a:r>
            <a:endParaRPr lang="en-IN" sz="2400" b="1" dirty="0">
              <a:solidFill>
                <a:schemeClr val="bg1"/>
              </a:solidFill>
              <a:latin typeface="Gabriola" panose="04040605051002020D02" pitchFamily="82" charset="0"/>
            </a:endParaRPr>
          </a:p>
        </p:txBody>
      </p:sp>
      <p:pic>
        <p:nvPicPr>
          <p:cNvPr id="3074" name="Picture 2">
            <a:extLst>
              <a:ext uri="{FF2B5EF4-FFF2-40B4-BE49-F238E27FC236}">
                <a16:creationId xmlns:a16="http://schemas.microsoft.com/office/drawing/2014/main" xmlns="" id="{1B95EADD-4A08-2C5C-69ED-9DC2F1F71210}"/>
              </a:ext>
            </a:extLst>
          </p:cNvPr>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7033342" y="4206159"/>
            <a:ext cx="4755405" cy="259670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39327537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05598 0.79583 L -0.05455 0.7868 " pathEditMode="relative" rAng="0" ptsTypes="AA">
                                      <p:cBhvr>
                                        <p:cTn id="6" dur="2000" fill="hold"/>
                                        <p:tgtEl>
                                          <p:spTgt spid="5"/>
                                        </p:tgtEl>
                                        <p:attrNameLst>
                                          <p:attrName>ppt_x</p:attrName>
                                          <p:attrName>ppt_y</p:attrName>
                                        </p:attrNameLst>
                                      </p:cBhvr>
                                      <p:rCtr x="65" y="-463"/>
                                    </p:animMotion>
                                  </p:childTnLst>
                                </p:cTn>
                              </p:par>
                              <p:par>
                                <p:cTn id="7" presetID="64" presetClass="path" presetSubtype="0" repeatCount="indefinite" fill="hold" grpId="0" nodeType="withEffect">
                                  <p:stCondLst>
                                    <p:cond delay="0"/>
                                  </p:stCondLst>
                                  <p:childTnLst>
                                    <p:animMotion origin="layout" path="M -8.33333E-7 0.003 L -0.0013 -0.15996 " pathEditMode="relative" rAng="0" ptsTypes="AA">
                                      <p:cBhvr>
                                        <p:cTn id="8" dur="2000" fill="hold"/>
                                        <p:tgtEl>
                                          <p:spTgt spid="7"/>
                                        </p:tgtEl>
                                        <p:attrNameLst>
                                          <p:attrName>ppt_x</p:attrName>
                                          <p:attrName>ppt_y</p:attrName>
                                        </p:attrNameLst>
                                      </p:cBhvr>
                                      <p:rCtr x="-65" y="-8148"/>
                                    </p:animMotion>
                                  </p:childTnLst>
                                </p:cTn>
                              </p:par>
                              <p:par>
                                <p:cTn id="9" presetID="64" presetClass="path" presetSubtype="0" repeatCount="indefinite" fill="hold" grpId="0" nodeType="withEffect">
                                  <p:stCondLst>
                                    <p:cond delay="400"/>
                                  </p:stCondLst>
                                  <p:childTnLst>
                                    <p:animMotion origin="layout" path="M -8.33333E-7 0.003 L -0.0013 -0.15996 " pathEditMode="relative" rAng="0" ptsTypes="AA">
                                      <p:cBhvr>
                                        <p:cTn id="10" dur="2000" fill="hold"/>
                                        <p:tgtEl>
                                          <p:spTgt spid="4"/>
                                        </p:tgtEl>
                                        <p:attrNameLst>
                                          <p:attrName>ppt_x</p:attrName>
                                          <p:attrName>ppt_y</p:attrName>
                                        </p:attrNameLst>
                                      </p:cBhvr>
                                      <p:rCtr x="-65" y="-8148"/>
                                    </p:animMotion>
                                  </p:childTnLst>
                                </p:cTn>
                              </p:par>
                              <p:par>
                                <p:cTn id="11" presetID="64" presetClass="path" presetSubtype="0" repeatCount="indefinite" fill="hold" grpId="0" nodeType="withEffect">
                                  <p:stCondLst>
                                    <p:cond delay="800"/>
                                  </p:stCondLst>
                                  <p:childTnLst>
                                    <p:animMotion origin="layout" path="M -8.33333E-7 0.003 L -0.0013 -0.15996 " pathEditMode="relative" rAng="0" ptsTypes="AA">
                                      <p:cBhvr>
                                        <p:cTn id="12" dur="2000" fill="hold"/>
                                        <p:tgtEl>
                                          <p:spTgt spid="8"/>
                                        </p:tgtEl>
                                        <p:attrNameLst>
                                          <p:attrName>ppt_x</p:attrName>
                                          <p:attrName>ppt_y</p:attrName>
                                        </p:attrNameLst>
                                      </p:cBhvr>
                                      <p:rCtr x="-65" y="-814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4"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xmlns="" id="{6045243C-C745-F670-544C-67954A31C997}"/>
              </a:ext>
            </a:extLst>
          </p:cNvPr>
          <p:cNvSpPr/>
          <p:nvPr/>
        </p:nvSpPr>
        <p:spPr>
          <a:xfrm>
            <a:off x="3028709" y="279919"/>
            <a:ext cx="6161944" cy="6101570"/>
          </a:xfrm>
          <a:prstGeom prst="ellipse">
            <a:avLst/>
          </a:prstGeom>
          <a:solidFill>
            <a:srgbClr val="000D1E">
              <a:alpha val="40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xmlns="" id="{413CC5F9-E086-E838-6197-C5C1CB4AA7C3}"/>
              </a:ext>
            </a:extLst>
          </p:cNvPr>
          <p:cNvSpPr txBox="1"/>
          <p:nvPr/>
        </p:nvSpPr>
        <p:spPr>
          <a:xfrm flipH="1">
            <a:off x="4709832" y="3153149"/>
            <a:ext cx="3799685"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0" dirty="0">
                <a:solidFill>
                  <a:prstClr val="white"/>
                </a:solidFill>
                <a:latin typeface="Arial Black" panose="020B0A04020102020204" pitchFamily="34" charset="0"/>
              </a:rPr>
              <a:t>WORK</a:t>
            </a:r>
            <a:endParaRPr kumimoji="0" lang="en-IN" sz="60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endParaRPr>
          </a:p>
        </p:txBody>
      </p:sp>
      <p:pic>
        <p:nvPicPr>
          <p:cNvPr id="5" name="Graphic 4" descr="Circles with arrows">
            <a:extLst>
              <a:ext uri="{FF2B5EF4-FFF2-40B4-BE49-F238E27FC236}">
                <a16:creationId xmlns:a16="http://schemas.microsoft.com/office/drawing/2014/main" xmlns="" id="{DFEAD5EF-33F9-4624-1E69-CEB8A3F6C37C}"/>
              </a:ext>
            </a:extLst>
          </p:cNvPr>
          <p:cNvPicPr>
            <a:picLocks noChangeAspect="1"/>
          </p:cNvPicPr>
          <p:nvPr/>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a:off x="4820037" y="373874"/>
            <a:ext cx="2685969" cy="2685969"/>
          </a:xfrm>
          <a:prstGeom prst="rect">
            <a:avLst/>
          </a:prstGeom>
        </p:spPr>
      </p:pic>
    </p:spTree>
    <p:extLst>
      <p:ext uri="{BB962C8B-B14F-4D97-AF65-F5344CB8AC3E}">
        <p14:creationId xmlns:p14="http://schemas.microsoft.com/office/powerpoint/2010/main" xmlns="" val="835863840"/>
      </p:ext>
    </p:extLst>
  </p:cSld>
  <p:clrMapOvr>
    <a:masterClrMapping/>
  </p:clrMapOvr>
  <mc:AlternateContent xmlns:mc="http://schemas.openxmlformats.org/markup-compatibility/2006">
    <mc:Choice xmlns:p14="http://schemas.microsoft.com/office/powerpoint/2010/main" xmlns="" Requires="p14">
      <p:transition spd="slow" p14:dur="2000" advTm="0"/>
    </mc:Choice>
    <mc:Fallback>
      <p:transition spd="slow" advTm="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9000" b="-9000"/>
          </a:stretch>
        </a:blipFill>
        <a:effectLst/>
      </p:bgPr>
    </p:bg>
    <p:spTree>
      <p:nvGrpSpPr>
        <p:cNvPr id="1" name=""/>
        <p:cNvGrpSpPr/>
        <p:nvPr/>
      </p:nvGrpSpPr>
      <p:grpSpPr>
        <a:xfrm>
          <a:off x="0" y="0"/>
          <a:ext cx="0" cy="0"/>
          <a:chOff x="0" y="0"/>
          <a:chExt cx="0" cy="0"/>
        </a:xfrm>
      </p:grpSpPr>
      <p:sp useBgFill="1">
        <p:nvSpPr>
          <p:cNvPr id="5" name="Rectangle: Rounded Corners 4">
            <a:extLst>
              <a:ext uri="{FF2B5EF4-FFF2-40B4-BE49-F238E27FC236}">
                <a16:creationId xmlns:a16="http://schemas.microsoft.com/office/drawing/2014/main" xmlns="" id="{9C333C0D-81DA-2A17-E2B6-EB511CA8588C}"/>
              </a:ext>
            </a:extLst>
          </p:cNvPr>
          <p:cNvSpPr/>
          <p:nvPr/>
        </p:nvSpPr>
        <p:spPr>
          <a:xfrm rot="1767448">
            <a:off x="7984560" y="77668"/>
            <a:ext cx="717632" cy="405713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050" name="Picture 2" descr="biometric eye scan and network - visual technology stock pictures, royalty-free photos &amp; images">
            <a:extLst>
              <a:ext uri="{FF2B5EF4-FFF2-40B4-BE49-F238E27FC236}">
                <a16:creationId xmlns:a16="http://schemas.microsoft.com/office/drawing/2014/main" xmlns="" id="{D5440051-5BB4-635A-1F19-B5453BA83969}"/>
              </a:ext>
            </a:extLst>
          </p:cNvPr>
          <p:cNvPicPr>
            <a:picLocks noChangeAspect="1" noChangeArrowheads="1"/>
          </p:cNvPicPr>
          <p:nvPr/>
        </p:nvPicPr>
        <p:blipFill rotWithShape="1">
          <a:blip r:embed="rId3" cstate="print">
            <a:extLst>
              <a:ext uri="{BEBA8EAE-BF5A-486C-A8C5-ECC9F3942E4B}">
                <a14:imgProps xmlns:a14="http://schemas.microsoft.com/office/drawing/2010/main" xmlns="">
                  <a14:imgLayer r:embed="rId4">
                    <a14:imgEffect>
                      <a14:brightnessContrast bright="-50000"/>
                    </a14:imgEffect>
                  </a14:imgLayer>
                </a14:imgProps>
              </a:ext>
              <a:ext uri="{28A0092B-C50C-407E-A947-70E740481C1C}">
                <a14:useLocalDpi xmlns:a14="http://schemas.microsoft.com/office/drawing/2010/main" xmlns="" val="0"/>
              </a:ext>
            </a:extLst>
          </a:blip>
          <a:srcRect t="7813" b="7813"/>
          <a:stretch/>
        </p:blipFill>
        <p:spPr bwMode="auto">
          <a:xfrm>
            <a:off x="0" y="0"/>
            <a:ext cx="12192000"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Oval 1">
            <a:extLst>
              <a:ext uri="{FF2B5EF4-FFF2-40B4-BE49-F238E27FC236}">
                <a16:creationId xmlns:a16="http://schemas.microsoft.com/office/drawing/2014/main" xmlns="" id="{7D03B515-37B8-5C4D-1439-BD46D5C11FB5}"/>
              </a:ext>
            </a:extLst>
          </p:cNvPr>
          <p:cNvSpPr/>
          <p:nvPr/>
        </p:nvSpPr>
        <p:spPr>
          <a:xfrm>
            <a:off x="-1828800" y="-4314092"/>
            <a:ext cx="15919938" cy="15451015"/>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Graphic 5" descr="Circles with arrows">
            <a:extLst>
              <a:ext uri="{FF2B5EF4-FFF2-40B4-BE49-F238E27FC236}">
                <a16:creationId xmlns:a16="http://schemas.microsoft.com/office/drawing/2014/main" xmlns="" id="{CF77A903-8048-043B-3129-A80E3BF3FE52}"/>
              </a:ext>
            </a:extLst>
          </p:cNvPr>
          <p:cNvPicPr>
            <a:picLocks noChangeAspect="1"/>
          </p:cNvPicPr>
          <p:nvPr/>
        </p:nvPicPr>
        <p:blipFill>
          <a:blip r:embed="rId5" cstate="print">
            <a:extLst>
              <a:ext uri="{28A0092B-C50C-407E-A947-70E740481C1C}">
                <a14:useLocalDpi xmlns:a14="http://schemas.microsoft.com/office/drawing/2010/main" xmlns="" val="0"/>
              </a:ext>
              <a:ext uri="{96DAC541-7B7A-43D3-8B79-37D633B846F1}">
                <asvg:svgBlip xmlns:asvg="http://schemas.microsoft.com/office/drawing/2016/SVG/main" xmlns="" r:embed="rId6"/>
              </a:ext>
            </a:extLst>
          </a:blip>
          <a:stretch>
            <a:fillRect/>
          </a:stretch>
        </p:blipFill>
        <p:spPr>
          <a:xfrm>
            <a:off x="3533089" y="-231436"/>
            <a:ext cx="1601115" cy="1601115"/>
          </a:xfrm>
          <a:prstGeom prst="rect">
            <a:avLst/>
          </a:prstGeom>
        </p:spPr>
      </p:pic>
      <p:sp useBgFill="1">
        <p:nvSpPr>
          <p:cNvPr id="13" name="Star: 6 Points 12">
            <a:extLst>
              <a:ext uri="{FF2B5EF4-FFF2-40B4-BE49-F238E27FC236}">
                <a16:creationId xmlns:a16="http://schemas.microsoft.com/office/drawing/2014/main" xmlns="" id="{9C12CB51-E6FD-750A-9737-9FF88B099BE2}"/>
              </a:ext>
            </a:extLst>
          </p:cNvPr>
          <p:cNvSpPr/>
          <p:nvPr/>
        </p:nvSpPr>
        <p:spPr>
          <a:xfrm>
            <a:off x="468430" y="2806445"/>
            <a:ext cx="2308727" cy="2485136"/>
          </a:xfrm>
          <a:prstGeom prst="star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5" name="Star: 6 Points 14">
            <a:extLst>
              <a:ext uri="{FF2B5EF4-FFF2-40B4-BE49-F238E27FC236}">
                <a16:creationId xmlns:a16="http://schemas.microsoft.com/office/drawing/2014/main" xmlns="" id="{5D1CADDA-B06B-DB8F-A8FA-357FCB1BCEAB}"/>
              </a:ext>
            </a:extLst>
          </p:cNvPr>
          <p:cNvSpPr/>
          <p:nvPr/>
        </p:nvSpPr>
        <p:spPr>
          <a:xfrm rot="19648500">
            <a:off x="1622794" y="863669"/>
            <a:ext cx="2308727" cy="2485136"/>
          </a:xfrm>
          <a:prstGeom prst="star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Star: 6 Points 18">
            <a:extLst>
              <a:ext uri="{FF2B5EF4-FFF2-40B4-BE49-F238E27FC236}">
                <a16:creationId xmlns:a16="http://schemas.microsoft.com/office/drawing/2014/main" xmlns="" id="{30CC0F8B-35D3-1D7A-329B-717C26C344A0}"/>
              </a:ext>
            </a:extLst>
          </p:cNvPr>
          <p:cNvSpPr/>
          <p:nvPr/>
        </p:nvSpPr>
        <p:spPr>
          <a:xfrm>
            <a:off x="2724911" y="4318442"/>
            <a:ext cx="673837" cy="762000"/>
          </a:xfrm>
          <a:prstGeom prst="star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Star: 6 Points 19">
            <a:extLst>
              <a:ext uri="{FF2B5EF4-FFF2-40B4-BE49-F238E27FC236}">
                <a16:creationId xmlns:a16="http://schemas.microsoft.com/office/drawing/2014/main" xmlns="" id="{1DE6CDE9-EAC5-157B-0A8B-F02748DA76E3}"/>
              </a:ext>
            </a:extLst>
          </p:cNvPr>
          <p:cNvSpPr/>
          <p:nvPr/>
        </p:nvSpPr>
        <p:spPr>
          <a:xfrm rot="20650317">
            <a:off x="2007311" y="4776892"/>
            <a:ext cx="673837" cy="762000"/>
          </a:xfrm>
          <a:prstGeom prst="star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xmlns="" id="{D6C0DCC6-C925-29B8-32BB-648E8D56463A}"/>
              </a:ext>
            </a:extLst>
          </p:cNvPr>
          <p:cNvSpPr txBox="1"/>
          <p:nvPr/>
        </p:nvSpPr>
        <p:spPr>
          <a:xfrm flipH="1">
            <a:off x="117867" y="1012451"/>
            <a:ext cx="9867337"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0" dirty="0">
                <a:solidFill>
                  <a:prstClr val="white"/>
                </a:solidFill>
                <a:effectLst>
                  <a:outerShdw blurRad="444500" sx="102000" sy="102000" algn="ctr" rotWithShape="0">
                    <a:prstClr val="black">
                      <a:alpha val="35000"/>
                    </a:prstClr>
                  </a:outerShdw>
                </a:effectLst>
                <a:latin typeface="Arial Black" panose="020B0A04020102020204" pitchFamily="34" charset="0"/>
              </a:rPr>
              <a:t>HOW VISION WORKS</a:t>
            </a:r>
            <a:endParaRPr kumimoji="0" lang="en-IN" sz="6000" b="0" i="0" u="none" strike="noStrike" kern="1200" cap="none" spc="0" normalizeH="0" baseline="0" noProof="0" dirty="0">
              <a:ln>
                <a:noFill/>
              </a:ln>
              <a:solidFill>
                <a:prstClr val="white"/>
              </a:solidFill>
              <a:effectLst>
                <a:outerShdw blurRad="444500" sx="102000" sy="102000" algn="ctr" rotWithShape="0">
                  <a:prstClr val="black">
                    <a:alpha val="35000"/>
                  </a:prstClr>
                </a:outerShdw>
              </a:effectLst>
              <a:uLnTx/>
              <a:uFillTx/>
              <a:latin typeface="Arial Black" panose="020B0A04020102020204" pitchFamily="34" charset="0"/>
              <a:ea typeface="+mn-ea"/>
              <a:cs typeface="+mn-cs"/>
            </a:endParaRPr>
          </a:p>
        </p:txBody>
      </p:sp>
      <p:sp>
        <p:nvSpPr>
          <p:cNvPr id="4" name="TextBox 3">
            <a:extLst>
              <a:ext uri="{FF2B5EF4-FFF2-40B4-BE49-F238E27FC236}">
                <a16:creationId xmlns:a16="http://schemas.microsoft.com/office/drawing/2014/main" xmlns="" id="{DADE4940-9F9E-34B2-2709-49AD08B8E195}"/>
              </a:ext>
            </a:extLst>
          </p:cNvPr>
          <p:cNvSpPr txBox="1"/>
          <p:nvPr/>
        </p:nvSpPr>
        <p:spPr>
          <a:xfrm>
            <a:off x="468430" y="1807572"/>
            <a:ext cx="6721556" cy="2062103"/>
          </a:xfrm>
          <a:prstGeom prst="rect">
            <a:avLst/>
          </a:prstGeom>
          <a:noFill/>
        </p:spPr>
        <p:txBody>
          <a:bodyPr wrap="square" rtlCol="0">
            <a:spAutoFit/>
          </a:bodyPr>
          <a:lstStyle/>
          <a:p>
            <a:r>
              <a:rPr lang="en-US" sz="3200" b="1" dirty="0">
                <a:solidFill>
                  <a:schemeClr val="bg1"/>
                </a:solidFill>
                <a:latin typeface="Gabriola" panose="04040605051002020D02" pitchFamily="82" charset="0"/>
              </a:rPr>
              <a:t>We can see things because of reflected light.</a:t>
            </a:r>
          </a:p>
          <a:p>
            <a:r>
              <a:rPr lang="en-US" sz="3200" b="1" dirty="0">
                <a:solidFill>
                  <a:schemeClr val="bg1"/>
                </a:solidFill>
                <a:latin typeface="Gabriola" panose="04040605051002020D02" pitchFamily="82" charset="0"/>
              </a:rPr>
              <a:t>Light bounces of an object and enters our eye.</a:t>
            </a:r>
          </a:p>
          <a:p>
            <a:r>
              <a:rPr lang="en-US" sz="3200" b="1" dirty="0">
                <a:solidFill>
                  <a:schemeClr val="bg1"/>
                </a:solidFill>
                <a:latin typeface="Gabriola" panose="04040605051002020D02" pitchFamily="82" charset="0"/>
              </a:rPr>
              <a:t>This light then focuses on the retina to form an image.</a:t>
            </a:r>
            <a:endParaRPr lang="en-IN" sz="3200" b="1" dirty="0">
              <a:solidFill>
                <a:schemeClr val="bg1"/>
              </a:solidFill>
              <a:latin typeface="Gabriola" panose="04040605051002020D02" pitchFamily="82" charset="0"/>
            </a:endParaRPr>
          </a:p>
        </p:txBody>
      </p:sp>
      <p:pic>
        <p:nvPicPr>
          <p:cNvPr id="4098" name="Picture 2">
            <a:extLst>
              <a:ext uri="{FF2B5EF4-FFF2-40B4-BE49-F238E27FC236}">
                <a16:creationId xmlns:a16="http://schemas.microsoft.com/office/drawing/2014/main" xmlns="" id="{5BE2B200-65CC-1313-FA07-6E25AC85E664}"/>
              </a:ext>
            </a:extLst>
          </p:cNvPr>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5436448" y="3376929"/>
            <a:ext cx="6560652" cy="3336689"/>
          </a:xfrm>
          <a:prstGeom prst="rect">
            <a:avLst/>
          </a:prstGeom>
          <a:noFill/>
          <a:ln>
            <a:noFill/>
          </a:ln>
          <a:effectLst>
            <a:softEdge rad="12700"/>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68871784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0.04844 1.01365 L 0.05001 1.0081 " pathEditMode="relative" rAng="0" ptsTypes="AA">
                                      <p:cBhvr>
                                        <p:cTn id="6" dur="2000" fill="hold"/>
                                        <p:tgtEl>
                                          <p:spTgt spid="5"/>
                                        </p:tgtEl>
                                        <p:attrNameLst>
                                          <p:attrName>ppt_x</p:attrName>
                                          <p:attrName>ppt_y</p:attrName>
                                        </p:attrNameLst>
                                      </p:cBhvr>
                                      <p:rCtr x="7800" y="-27800"/>
                                    </p:animMotion>
                                  </p:childTnLst>
                                </p:cTn>
                              </p:par>
                              <p:par>
                                <p:cTn id="7" presetID="8" presetClass="emph" presetSubtype="0" repeatCount="indefinite" fill="hold" grpId="1" nodeType="withEffect">
                                  <p:stCondLst>
                                    <p:cond delay="0"/>
                                  </p:stCondLst>
                                  <p:childTnLst>
                                    <p:animRot by="21600000">
                                      <p:cBhvr>
                                        <p:cTn id="8" dur="7000" fill="hold"/>
                                        <p:tgtEl>
                                          <p:spTgt spid="13"/>
                                        </p:tgtEl>
                                        <p:attrNameLst>
                                          <p:attrName>r</p:attrName>
                                        </p:attrNameLst>
                                      </p:cBhvr>
                                    </p:animRot>
                                  </p:childTnLst>
                                </p:cTn>
                              </p:par>
                              <p:par>
                                <p:cTn id="9" presetID="8" presetClass="emph" presetSubtype="0" repeatCount="indefinite" fill="hold" grpId="1" nodeType="withEffect">
                                  <p:stCondLst>
                                    <p:cond delay="0"/>
                                  </p:stCondLst>
                                  <p:childTnLst>
                                    <p:animRot by="21600000">
                                      <p:cBhvr>
                                        <p:cTn id="10" dur="7000" fill="hold"/>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1" animBg="1"/>
      <p:bldP spid="15"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B0081DC4-951B-4D78-D62C-C9A7B68925F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xmlns="" id="{4F20E7BE-51B7-D670-1B47-B60CC146A5DE}"/>
              </a:ext>
            </a:extLst>
          </p:cNvPr>
          <p:cNvGrpSpPr/>
          <p:nvPr/>
        </p:nvGrpSpPr>
        <p:grpSpPr>
          <a:xfrm>
            <a:off x="4432777" y="3156144"/>
            <a:ext cx="15507051" cy="1888187"/>
            <a:chOff x="-1464856" y="2694305"/>
            <a:chExt cx="15229949" cy="1839137"/>
          </a:xfrm>
        </p:grpSpPr>
        <mc:AlternateContent xmlns:mc="http://schemas.openxmlformats.org/markup-compatibility/2006">
          <mc:Choice xmlns:pslz="http://schemas.microsoft.com/office/powerpoint/2016/slidezoom" xmlns="" Requires="pslz">
            <p:graphicFrame>
              <p:nvGraphicFramePr>
                <p:cNvPr id="7" name="Slide Zoom 6">
                  <a:extLst>
                    <a:ext uri="{FF2B5EF4-FFF2-40B4-BE49-F238E27FC236}">
                      <a16:creationId xmlns:a16="http://schemas.microsoft.com/office/drawing/2014/main" id="{94ED0D94-948D-69B0-CA4A-755E98D52D3D}"/>
                    </a:ext>
                  </a:extLst>
                </p:cNvPr>
                <p:cNvGraphicFramePr>
                  <a:graphicFrameLocks noChangeAspect="1"/>
                </p:cNvGraphicFramePr>
                <p:nvPr>
                  <p:extLst>
                    <p:ext uri="{D42A27DB-BD31-4B8C-83A1-F6EECF244321}">
                      <p14:modId xmlns:p14="http://schemas.microsoft.com/office/powerpoint/2010/main" val="544596446"/>
                    </p:ext>
                  </p:extLst>
                </p:nvPr>
              </p:nvGraphicFramePr>
              <p:xfrm>
                <a:off x="-1464856" y="2694305"/>
                <a:ext cx="3267004" cy="1837690"/>
              </p:xfrm>
              <a:graphic>
                <a:graphicData uri="http://schemas.microsoft.com/office/powerpoint/2016/slidezoom">
                  <pslz:sldZm>
                    <pslz:sldZmObj sldId="290" cId="1204086697">
                      <pslz:zmPr id="{AFD1DB77-D15E-47B8-8CE8-89DEF36DE195}" transitionDur="1000">
                        <p166:blipFill xmlns:p166="http://schemas.microsoft.com/office/powerpoint/2016/6/main">
                          <a:blip r:embed="rId3"/>
                          <a:stretch>
                            <a:fillRect/>
                          </a:stretch>
                        </p166:blipFill>
                        <p166:spPr xmlns:p166="http://schemas.microsoft.com/office/powerpoint/2016/6/main">
                          <a:xfrm>
                            <a:off x="0" y="0"/>
                            <a:ext cx="3326446" cy="1886701"/>
                          </a:xfrm>
                          <a:prstGeom prst="rect">
                            <a:avLst/>
                          </a:prstGeom>
                          <a:ln w="3175">
                            <a:noFill/>
                          </a:ln>
                          <a:effectLst>
                            <a:reflection blurRad="6350" stA="50000" endA="300" endPos="55000" dir="5400000" sy="-100000" algn="bl" rotWithShape="0"/>
                          </a:effectLst>
                        </p166:spPr>
                      </pslz:zmPr>
                    </pslz:sldZmObj>
                  </pslz:sldZm>
                </a:graphicData>
              </a:graphic>
            </p:graphicFrame>
          </mc:Choice>
          <mc:Fallback>
            <p:pic>
              <p:nvPicPr>
                <p:cNvPr id="7" name="Slide Zoom 6">
                  <a:hlinkClick r:id="rId4" action="ppaction://hlinksldjump"/>
                  <a:extLst>
                    <a:ext uri="{FF2B5EF4-FFF2-40B4-BE49-F238E27FC236}">
                      <a16:creationId xmlns:a16="http://schemas.microsoft.com/office/drawing/2014/main" xmlns="" xmlns:pslz="http://schemas.microsoft.com/office/powerpoint/2016/slidezoom" id="{94ED0D94-948D-69B0-CA4A-755E98D52D3D}"/>
                    </a:ext>
                  </a:extLst>
                </p:cNvPr>
                <p:cNvPicPr>
                  <a:picLocks noGrp="1" noRot="1" noChangeAspect="1" noMove="1" noResize="1" noEditPoints="1" noAdjustHandles="1" noChangeArrowheads="1" noChangeShapeType="1"/>
                </p:cNvPicPr>
                <p:nvPr/>
              </p:nvPicPr>
              <p:blipFill>
                <a:blip r:embed="rId5" cstate="print"/>
                <a:stretch>
                  <a:fillRect/>
                </a:stretch>
              </p:blipFill>
              <p:spPr>
                <a:xfrm>
                  <a:off x="4432777" y="3156144"/>
                  <a:ext cx="3326446" cy="1886701"/>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mc:Choice xmlns:pslz="http://schemas.microsoft.com/office/powerpoint/2016/slidezoom" xmlns="" Requires="pslz">
            <p:graphicFrame>
              <p:nvGraphicFramePr>
                <p:cNvPr id="9" name="Slide Zoom 8">
                  <a:extLst>
                    <a:ext uri="{FF2B5EF4-FFF2-40B4-BE49-F238E27FC236}">
                      <a16:creationId xmlns:a16="http://schemas.microsoft.com/office/drawing/2014/main" id="{CBE6C7CF-3B96-6140-ACD7-9BF4D07B77B3}"/>
                    </a:ext>
                  </a:extLst>
                </p:cNvPr>
                <p:cNvGraphicFramePr>
                  <a:graphicFrameLocks noChangeAspect="1"/>
                </p:cNvGraphicFramePr>
                <p:nvPr>
                  <p:extLst>
                    <p:ext uri="{D42A27DB-BD31-4B8C-83A1-F6EECF244321}">
                      <p14:modId xmlns:p14="http://schemas.microsoft.com/office/powerpoint/2010/main" val="2687142346"/>
                    </p:ext>
                  </p:extLst>
                </p:nvPr>
              </p:nvGraphicFramePr>
              <p:xfrm>
                <a:off x="2611700" y="2694305"/>
                <a:ext cx="3267004" cy="1837690"/>
              </p:xfrm>
              <a:graphic>
                <a:graphicData uri="http://schemas.microsoft.com/office/powerpoint/2016/slidezoom">
                  <pslz:sldZm>
                    <pslz:sldZmObj sldId="291" cId="389329275">
                      <pslz:zmPr id="{257EE3F2-7034-4344-98E2-0A9C71176D85}" transitionDur="1000">
                        <p166:blipFill xmlns:p166="http://schemas.microsoft.com/office/powerpoint/2016/6/main">
                          <a:blip r:embed="rId6"/>
                          <a:stretch>
                            <a:fillRect/>
                          </a:stretch>
                        </p166:blipFill>
                        <p166:spPr xmlns:p166="http://schemas.microsoft.com/office/powerpoint/2016/6/main">
                          <a:xfrm>
                            <a:off x="0" y="0"/>
                            <a:ext cx="3326446" cy="1886701"/>
                          </a:xfrm>
                          <a:prstGeom prst="rect">
                            <a:avLst/>
                          </a:prstGeom>
                          <a:ln w="3175">
                            <a:noFill/>
                          </a:ln>
                          <a:effectLst>
                            <a:reflection blurRad="6350" stA="50000" endA="300" endPos="55000" dir="5400000" sy="-100000" algn="bl" rotWithShape="0"/>
                          </a:effectLst>
                        </p166:spPr>
                      </pslz:zmPr>
                    </pslz:sldZmObj>
                  </pslz:sldZm>
                </a:graphicData>
              </a:graphic>
            </p:graphicFrame>
          </mc:Choice>
          <mc:Fallback>
            <p:pic>
              <p:nvPicPr>
                <p:cNvPr id="9" name="Slide Zoom 8">
                  <a:hlinkClick r:id="rId7" action="ppaction://hlinksldjump"/>
                  <a:extLst>
                    <a:ext uri="{FF2B5EF4-FFF2-40B4-BE49-F238E27FC236}">
                      <a16:creationId xmlns:a16="http://schemas.microsoft.com/office/drawing/2014/main" xmlns="" xmlns:pslz="http://schemas.microsoft.com/office/powerpoint/2016/slidezoom" id="{CBE6C7CF-3B96-6140-ACD7-9BF4D07B77B3}"/>
                    </a:ext>
                  </a:extLst>
                </p:cNvPr>
                <p:cNvPicPr>
                  <a:picLocks noGrp="1" noRot="1" noChangeAspect="1" noMove="1" noResize="1" noEditPoints="1" noAdjustHandles="1" noChangeArrowheads="1" noChangeShapeType="1"/>
                </p:cNvPicPr>
                <p:nvPr/>
              </p:nvPicPr>
              <p:blipFill>
                <a:blip r:embed="rId8" cstate="print"/>
                <a:stretch>
                  <a:fillRect/>
                </a:stretch>
              </p:blipFill>
              <p:spPr>
                <a:xfrm>
                  <a:off x="8583504" y="3156144"/>
                  <a:ext cx="3326446" cy="1886701"/>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mc:Choice xmlns:pslz="http://schemas.microsoft.com/office/powerpoint/2016/slidezoom" xmlns="" Requires="pslz">
            <p:graphicFrame>
              <p:nvGraphicFramePr>
                <p:cNvPr id="11" name="Slide Zoom 10">
                  <a:extLst>
                    <a:ext uri="{FF2B5EF4-FFF2-40B4-BE49-F238E27FC236}">
                      <a16:creationId xmlns:a16="http://schemas.microsoft.com/office/drawing/2014/main" id="{D8C6CDF2-D271-6D89-7F1B-1704A55D7219}"/>
                    </a:ext>
                  </a:extLst>
                </p:cNvPr>
                <p:cNvGraphicFramePr>
                  <a:graphicFrameLocks noChangeAspect="1"/>
                </p:cNvGraphicFramePr>
                <p:nvPr>
                  <p:extLst>
                    <p:ext uri="{D42A27DB-BD31-4B8C-83A1-F6EECF244321}">
                      <p14:modId xmlns:p14="http://schemas.microsoft.com/office/powerpoint/2010/main" val="3695332204"/>
                    </p:ext>
                  </p:extLst>
                </p:nvPr>
              </p:nvGraphicFramePr>
              <p:xfrm>
                <a:off x="6554894" y="2695752"/>
                <a:ext cx="3267004" cy="1837690"/>
              </p:xfrm>
              <a:graphic>
                <a:graphicData uri="http://schemas.microsoft.com/office/powerpoint/2016/slidezoom">
                  <pslz:sldZm>
                    <pslz:sldZmObj sldId="292" cId="2100586481">
                      <pslz:zmPr id="{8C4B55F1-C300-43E1-AA34-064F33417E21}" transitionDur="1000">
                        <p166:blipFill xmlns:p166="http://schemas.microsoft.com/office/powerpoint/2016/6/main">
                          <a:blip r:embed="rId9"/>
                          <a:stretch>
                            <a:fillRect/>
                          </a:stretch>
                        </p166:blipFill>
                        <p166:spPr xmlns:p166="http://schemas.microsoft.com/office/powerpoint/2016/6/main">
                          <a:xfrm>
                            <a:off x="0" y="0"/>
                            <a:ext cx="3326446" cy="1886701"/>
                          </a:xfrm>
                          <a:prstGeom prst="rect">
                            <a:avLst/>
                          </a:prstGeom>
                          <a:ln w="3175">
                            <a:noFill/>
                          </a:ln>
                          <a:effectLst>
                            <a:reflection blurRad="6350" stA="50000" endA="300" endPos="55000" dir="5400000" sy="-100000" algn="bl" rotWithShape="0"/>
                          </a:effectLst>
                        </p166:spPr>
                      </pslz:zmPr>
                    </pslz:sldZmObj>
                  </pslz:sldZm>
                </a:graphicData>
              </a:graphic>
            </p:graphicFrame>
          </mc:Choice>
          <mc:Fallback>
            <p:pic>
              <p:nvPicPr>
                <p:cNvPr id="11" name="Slide Zoom 10">
                  <a:hlinkClick r:id="rId10" action="ppaction://hlinksldjump"/>
                  <a:extLst>
                    <a:ext uri="{FF2B5EF4-FFF2-40B4-BE49-F238E27FC236}">
                      <a16:creationId xmlns:a16="http://schemas.microsoft.com/office/drawing/2014/main" xmlns="" xmlns:pslz="http://schemas.microsoft.com/office/powerpoint/2016/slidezoom" id="{D8C6CDF2-D271-6D89-7F1B-1704A55D7219}"/>
                    </a:ext>
                  </a:extLst>
                </p:cNvPr>
                <p:cNvPicPr>
                  <a:picLocks noGrp="1" noRot="1" noChangeAspect="1" noMove="1" noResize="1" noEditPoints="1" noAdjustHandles="1" noChangeArrowheads="1" noChangeShapeType="1"/>
                </p:cNvPicPr>
                <p:nvPr/>
              </p:nvPicPr>
              <p:blipFill>
                <a:blip r:embed="rId11" cstate="print"/>
                <a:stretch>
                  <a:fillRect/>
                </a:stretch>
              </p:blipFill>
              <p:spPr>
                <a:xfrm>
                  <a:off x="12598443" y="3157630"/>
                  <a:ext cx="3326446" cy="1886701"/>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mc:Choice xmlns:pslz="http://schemas.microsoft.com/office/powerpoint/2016/slidezoom" xmlns="" Requires="pslz">
            <p:graphicFrame>
              <p:nvGraphicFramePr>
                <p:cNvPr id="13" name="Slide Zoom 12">
                  <a:extLst>
                    <a:ext uri="{FF2B5EF4-FFF2-40B4-BE49-F238E27FC236}">
                      <a16:creationId xmlns:a16="http://schemas.microsoft.com/office/drawing/2014/main" id="{F858225B-7177-DDA0-32FF-80195FC738CA}"/>
                    </a:ext>
                  </a:extLst>
                </p:cNvPr>
                <p:cNvGraphicFramePr>
                  <a:graphicFrameLocks noChangeAspect="1"/>
                </p:cNvGraphicFramePr>
                <p:nvPr>
                  <p:extLst>
                    <p:ext uri="{D42A27DB-BD31-4B8C-83A1-F6EECF244321}">
                      <p14:modId xmlns:p14="http://schemas.microsoft.com/office/powerpoint/2010/main" val="1701650988"/>
                    </p:ext>
                  </p:extLst>
                </p:nvPr>
              </p:nvGraphicFramePr>
              <p:xfrm>
                <a:off x="10498089" y="2694305"/>
                <a:ext cx="3267004" cy="1837690"/>
              </p:xfrm>
              <a:graphic>
                <a:graphicData uri="http://schemas.microsoft.com/office/powerpoint/2016/slidezoom">
                  <pslz:sldZm>
                    <pslz:sldZmObj sldId="293" cId="3307627584">
                      <pslz:zmPr id="{91D5883B-CE1A-44B7-91D1-B44D3F620BB7}" transitionDur="1000">
                        <p166:blipFill xmlns:p166="http://schemas.microsoft.com/office/powerpoint/2016/6/main">
                          <a:blip r:embed="rId12"/>
                          <a:stretch>
                            <a:fillRect/>
                          </a:stretch>
                        </p166:blipFill>
                        <p166:spPr xmlns:p166="http://schemas.microsoft.com/office/powerpoint/2016/6/main">
                          <a:xfrm>
                            <a:off x="0" y="0"/>
                            <a:ext cx="3326446" cy="1886701"/>
                          </a:xfrm>
                          <a:prstGeom prst="rect">
                            <a:avLst/>
                          </a:prstGeom>
                          <a:ln w="3175">
                            <a:noFill/>
                          </a:ln>
                          <a:effectLst>
                            <a:reflection blurRad="6350" stA="50000" endA="300" endPos="55000" dir="5400000" sy="-100000" algn="bl" rotWithShape="0"/>
                          </a:effectLst>
                        </p166:spPr>
                      </pslz:zmPr>
                    </pslz:sldZmObj>
                  </pslz:sldZm>
                </a:graphicData>
              </a:graphic>
            </p:graphicFrame>
          </mc:Choice>
          <mc:Fallback>
            <p:pic>
              <p:nvPicPr>
                <p:cNvPr id="13" name="Slide Zoom 12">
                  <a:hlinkClick r:id="rId13" action="ppaction://hlinksldjump"/>
                  <a:extLst>
                    <a:ext uri="{FF2B5EF4-FFF2-40B4-BE49-F238E27FC236}">
                      <a16:creationId xmlns:a16="http://schemas.microsoft.com/office/drawing/2014/main" xmlns="" xmlns:pslz="http://schemas.microsoft.com/office/powerpoint/2016/slidezoom" id="{F858225B-7177-DDA0-32FF-80195FC738CA}"/>
                    </a:ext>
                  </a:extLst>
                </p:cNvPr>
                <p:cNvPicPr>
                  <a:picLocks noGrp="1" noRot="1" noChangeAspect="1" noMove="1" noResize="1" noEditPoints="1" noAdjustHandles="1" noChangeArrowheads="1" noChangeShapeType="1"/>
                </p:cNvPicPr>
                <p:nvPr/>
              </p:nvPicPr>
              <p:blipFill>
                <a:blip r:embed="rId14" cstate="print"/>
                <a:stretch>
                  <a:fillRect/>
                </a:stretch>
              </p:blipFill>
              <p:spPr>
                <a:xfrm>
                  <a:off x="16613382" y="3156144"/>
                  <a:ext cx="3326446" cy="1886701"/>
                </a:xfrm>
                <a:prstGeom prst="rect">
                  <a:avLst/>
                </a:prstGeom>
                <a:ln w="3175">
                  <a:noFill/>
                </a:ln>
                <a:effectLst>
                  <a:reflection blurRad="6350" stA="50000" endA="300" endPos="55000" dir="5400000" sy="-100000" algn="bl" rotWithShape="0"/>
                </a:effectLst>
              </p:spPr>
            </p:pic>
          </mc:Fallback>
        </mc:AlternateContent>
      </p:grpSp>
      <p:pic>
        <p:nvPicPr>
          <p:cNvPr id="22" name="Graphic 21" descr="Chevron arrows">
            <a:hlinkClick r:id="" action="ppaction://hlinkshowjump?jump=nextslide"/>
            <a:extLst>
              <a:ext uri="{FF2B5EF4-FFF2-40B4-BE49-F238E27FC236}">
                <a16:creationId xmlns:a16="http://schemas.microsoft.com/office/drawing/2014/main" xmlns="" id="{7E53C6E5-2324-8723-6DAC-20A432666B8C}"/>
              </a:ext>
            </a:extLst>
          </p:cNvPr>
          <p:cNvPicPr>
            <a:picLocks noChangeAspect="1"/>
          </p:cNvPicPr>
          <p:nvPr/>
        </p:nvPicPr>
        <p:blipFill>
          <a:blip r:embed="rId15" cstate="print">
            <a:extLst>
              <a:ext uri="{28A0092B-C50C-407E-A947-70E740481C1C}">
                <a14:useLocalDpi xmlns:a14="http://schemas.microsoft.com/office/drawing/2010/main" xmlns="" val="0"/>
              </a:ext>
              <a:ext uri="{96DAC541-7B7A-43D3-8B79-37D633B846F1}">
                <asvg:svgBlip xmlns:asvg="http://schemas.microsoft.com/office/drawing/2016/SVG/main" xmlns="" r:embed="rId16"/>
              </a:ext>
            </a:extLst>
          </a:blip>
          <a:stretch>
            <a:fillRect/>
          </a:stretch>
        </p:blipFill>
        <p:spPr>
          <a:xfrm>
            <a:off x="11333926" y="3699466"/>
            <a:ext cx="801547" cy="801547"/>
          </a:xfrm>
          <a:prstGeom prst="rect">
            <a:avLst/>
          </a:prstGeom>
        </p:spPr>
      </p:pic>
      <p:pic>
        <p:nvPicPr>
          <p:cNvPr id="23" name="Graphic 22" descr="Chevron arrows">
            <a:hlinkClick r:id="" action="ppaction://hlinkshowjump?jump=previousslide"/>
            <a:extLst>
              <a:ext uri="{FF2B5EF4-FFF2-40B4-BE49-F238E27FC236}">
                <a16:creationId xmlns:a16="http://schemas.microsoft.com/office/drawing/2014/main" xmlns="" id="{A1A2E13B-3C82-7313-0910-B3F4B45F96D6}"/>
              </a:ext>
            </a:extLst>
          </p:cNvPr>
          <p:cNvPicPr>
            <a:picLocks noChangeAspect="1"/>
          </p:cNvPicPr>
          <p:nvPr/>
        </p:nvPicPr>
        <p:blipFill>
          <a:blip r:embed="rId15" cstate="print">
            <a:extLst>
              <a:ext uri="{28A0092B-C50C-407E-A947-70E740481C1C}">
                <a14:useLocalDpi xmlns:a14="http://schemas.microsoft.com/office/drawing/2010/main" xmlns="" val="0"/>
              </a:ext>
              <a:ext uri="{96DAC541-7B7A-43D3-8B79-37D633B846F1}">
                <asvg:svgBlip xmlns:asvg="http://schemas.microsoft.com/office/drawing/2016/SVG/main" xmlns="" r:embed="rId16"/>
              </a:ext>
            </a:extLst>
          </a:blip>
          <a:stretch>
            <a:fillRect/>
          </a:stretch>
        </p:blipFill>
        <p:spPr>
          <a:xfrm flipH="1">
            <a:off x="-866299" y="3699465"/>
            <a:ext cx="801547" cy="801547"/>
          </a:xfrm>
          <a:prstGeom prst="rect">
            <a:avLst/>
          </a:prstGeom>
        </p:spPr>
      </p:pic>
      <p:sp>
        <p:nvSpPr>
          <p:cNvPr id="24" name="!!start">
            <a:hlinkClick r:id="" action="ppaction://hlinkshowjump?jump=firstslide"/>
            <a:extLst>
              <a:ext uri="{FF2B5EF4-FFF2-40B4-BE49-F238E27FC236}">
                <a16:creationId xmlns:a16="http://schemas.microsoft.com/office/drawing/2014/main" xmlns="" id="{EEF90A78-0BEF-1C72-B90A-3A44F0AC3369}"/>
              </a:ext>
            </a:extLst>
          </p:cNvPr>
          <p:cNvSpPr/>
          <p:nvPr/>
        </p:nvSpPr>
        <p:spPr>
          <a:xfrm>
            <a:off x="5836918" y="5328455"/>
            <a:ext cx="144780" cy="144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25" name="!!end">
            <a:hlinkClick r:id="rId17" action="ppaction://hlinksldjump"/>
            <a:extLst>
              <a:ext uri="{FF2B5EF4-FFF2-40B4-BE49-F238E27FC236}">
                <a16:creationId xmlns:a16="http://schemas.microsoft.com/office/drawing/2014/main" xmlns="" id="{DA3526C7-59DF-C010-C7E0-F56AFA6AA1AA}"/>
              </a:ext>
            </a:extLst>
          </p:cNvPr>
          <p:cNvSpPr/>
          <p:nvPr/>
        </p:nvSpPr>
        <p:spPr>
          <a:xfrm>
            <a:off x="6210303" y="5328455"/>
            <a:ext cx="144780" cy="14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Tree>
    <p:extLst>
      <p:ext uri="{BB962C8B-B14F-4D97-AF65-F5344CB8AC3E}">
        <p14:creationId xmlns:p14="http://schemas.microsoft.com/office/powerpoint/2010/main" xmlns="" val="292063748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xmlns="" id="{22268AE6-57BE-4CF5-654F-1EB8631B02C3}"/>
              </a:ext>
            </a:extLst>
          </p:cNvPr>
          <p:cNvSpPr/>
          <p:nvPr/>
        </p:nvSpPr>
        <p:spPr>
          <a:xfrm rot="2841549">
            <a:off x="6631372" y="-213872"/>
            <a:ext cx="6876056" cy="8959826"/>
          </a:xfrm>
          <a:custGeom>
            <a:avLst/>
            <a:gdLst>
              <a:gd name="connsiteX0" fmla="*/ 0 w 6745770"/>
              <a:gd name="connsiteY0" fmla="*/ 1843920 h 8889833"/>
              <a:gd name="connsiteX1" fmla="*/ 1689970 w 6745770"/>
              <a:gd name="connsiteY1" fmla="*/ 0 h 8889833"/>
              <a:gd name="connsiteX2" fmla="*/ 6745770 w 6745770"/>
              <a:gd name="connsiteY2" fmla="*/ 4633687 h 8889833"/>
              <a:gd name="connsiteX3" fmla="*/ 2844972 w 6745770"/>
              <a:gd name="connsiteY3" fmla="*/ 8889833 h 8889833"/>
              <a:gd name="connsiteX4" fmla="*/ 1236166 w 6745770"/>
              <a:gd name="connsiteY4" fmla="*/ 8889833 h 8889833"/>
              <a:gd name="connsiteX5" fmla="*/ 0 w 6745770"/>
              <a:gd name="connsiteY5" fmla="*/ 7653667 h 888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45770" h="8889833">
                <a:moveTo>
                  <a:pt x="0" y="1843920"/>
                </a:moveTo>
                <a:lnTo>
                  <a:pt x="1689970" y="0"/>
                </a:lnTo>
                <a:lnTo>
                  <a:pt x="6745770" y="4633687"/>
                </a:lnTo>
                <a:lnTo>
                  <a:pt x="2844972" y="8889833"/>
                </a:lnTo>
                <a:lnTo>
                  <a:pt x="1236166" y="8889833"/>
                </a:lnTo>
                <a:cubicBezTo>
                  <a:pt x="553450" y="8889833"/>
                  <a:pt x="0" y="8336383"/>
                  <a:pt x="0" y="7653667"/>
                </a:cubicBezTo>
                <a:close/>
              </a:path>
            </a:pathLst>
          </a:cu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4" name="Rectangle: Rounded Corners 3">
            <a:extLst>
              <a:ext uri="{FF2B5EF4-FFF2-40B4-BE49-F238E27FC236}">
                <a16:creationId xmlns:a16="http://schemas.microsoft.com/office/drawing/2014/main" xmlns="" id="{D6DB3973-ADE2-6B5D-289C-7CB8B8BC905A}"/>
              </a:ext>
            </a:extLst>
          </p:cNvPr>
          <p:cNvSpPr/>
          <p:nvPr/>
        </p:nvSpPr>
        <p:spPr>
          <a:xfrm>
            <a:off x="201107" y="3070628"/>
            <a:ext cx="2103120" cy="791573"/>
          </a:xfrm>
          <a:prstGeom prst="roundRect">
            <a:avLst>
              <a:gd name="adj" fmla="val 4939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View Slides</a:t>
            </a:r>
            <a:endParaRPr lang="en-IN" sz="2800" dirty="0">
              <a:solidFill>
                <a:schemeClr val="tx1"/>
              </a:solidFill>
            </a:endParaRPr>
          </a:p>
        </p:txBody>
      </p:sp>
      <p:sp>
        <p:nvSpPr>
          <p:cNvPr id="7" name="Oval 6">
            <a:extLst>
              <a:ext uri="{FF2B5EF4-FFF2-40B4-BE49-F238E27FC236}">
                <a16:creationId xmlns:a16="http://schemas.microsoft.com/office/drawing/2014/main" xmlns="" id="{1D4A48D0-2DF6-2D2D-D5AA-19B960F54090}"/>
              </a:ext>
            </a:extLst>
          </p:cNvPr>
          <p:cNvSpPr/>
          <p:nvPr/>
        </p:nvSpPr>
        <p:spPr>
          <a:xfrm>
            <a:off x="5265027" y="1044143"/>
            <a:ext cx="3550709" cy="34670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Oval 7">
            <a:extLst>
              <a:ext uri="{FF2B5EF4-FFF2-40B4-BE49-F238E27FC236}">
                <a16:creationId xmlns:a16="http://schemas.microsoft.com/office/drawing/2014/main" xmlns="" id="{DE9980E2-D073-5500-235A-A13C1F0BEF42}"/>
              </a:ext>
            </a:extLst>
          </p:cNvPr>
          <p:cNvSpPr/>
          <p:nvPr/>
        </p:nvSpPr>
        <p:spPr>
          <a:xfrm>
            <a:off x="6506222" y="799646"/>
            <a:ext cx="2980678" cy="292698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Oval 8">
            <a:extLst>
              <a:ext uri="{FF2B5EF4-FFF2-40B4-BE49-F238E27FC236}">
                <a16:creationId xmlns:a16="http://schemas.microsoft.com/office/drawing/2014/main" xmlns="" id="{AAAB2DBC-4C90-0EDD-6CFB-D16CE3AE8BFC}"/>
              </a:ext>
            </a:extLst>
          </p:cNvPr>
          <p:cNvSpPr/>
          <p:nvPr/>
        </p:nvSpPr>
        <p:spPr>
          <a:xfrm>
            <a:off x="4746773" y="588332"/>
            <a:ext cx="4656869" cy="4429957"/>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Oval 9">
            <a:extLst>
              <a:ext uri="{FF2B5EF4-FFF2-40B4-BE49-F238E27FC236}">
                <a16:creationId xmlns:a16="http://schemas.microsoft.com/office/drawing/2014/main" xmlns="" id="{559FE3D6-E09F-EEE9-51F0-7FA0365241F9}"/>
              </a:ext>
            </a:extLst>
          </p:cNvPr>
          <p:cNvSpPr/>
          <p:nvPr/>
        </p:nvSpPr>
        <p:spPr>
          <a:xfrm>
            <a:off x="4205029" y="142809"/>
            <a:ext cx="5682744" cy="5358118"/>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a:extLst>
              <a:ext uri="{FF2B5EF4-FFF2-40B4-BE49-F238E27FC236}">
                <a16:creationId xmlns:a16="http://schemas.microsoft.com/office/drawing/2014/main" xmlns="" id="{A1549711-9BE0-D116-91C0-C81D32392504}"/>
              </a:ext>
            </a:extLst>
          </p:cNvPr>
          <p:cNvSpPr txBox="1"/>
          <p:nvPr/>
        </p:nvSpPr>
        <p:spPr>
          <a:xfrm>
            <a:off x="9186160" y="458653"/>
            <a:ext cx="1269741" cy="646331"/>
          </a:xfrm>
          <a:prstGeom prst="rect">
            <a:avLst/>
          </a:prstGeom>
          <a:noFill/>
        </p:spPr>
        <p:txBody>
          <a:bodyPr wrap="square" rtlCol="0">
            <a:spAutoFit/>
          </a:bodyPr>
          <a:lstStyle/>
          <a:p>
            <a:r>
              <a:rPr lang="en-US" sz="3600" dirty="0">
                <a:solidFill>
                  <a:schemeClr val="bg1"/>
                </a:solidFill>
                <a:latin typeface="Arial Black" panose="020B0A04020102020204" pitchFamily="34" charset="0"/>
              </a:rPr>
              <a:t>01</a:t>
            </a:r>
            <a:endParaRPr lang="en-IN" sz="3600" dirty="0">
              <a:solidFill>
                <a:schemeClr val="bg1"/>
              </a:solidFill>
              <a:latin typeface="Arial Black" panose="020B0A04020102020204" pitchFamily="34" charset="0"/>
            </a:endParaRPr>
          </a:p>
        </p:txBody>
      </p:sp>
      <p:sp>
        <p:nvSpPr>
          <p:cNvPr id="12" name="TextBox 11">
            <a:extLst>
              <a:ext uri="{FF2B5EF4-FFF2-40B4-BE49-F238E27FC236}">
                <a16:creationId xmlns:a16="http://schemas.microsoft.com/office/drawing/2014/main" xmlns="" id="{DE38369A-C671-B4D0-DB26-7AB3085D4C71}"/>
              </a:ext>
            </a:extLst>
          </p:cNvPr>
          <p:cNvSpPr txBox="1"/>
          <p:nvPr/>
        </p:nvSpPr>
        <p:spPr>
          <a:xfrm flipH="1">
            <a:off x="9804894" y="1370876"/>
            <a:ext cx="1428297" cy="584775"/>
          </a:xfrm>
          <a:prstGeom prst="rect">
            <a:avLst/>
          </a:prstGeom>
          <a:noFill/>
        </p:spPr>
        <p:txBody>
          <a:bodyPr wrap="square" rtlCol="0">
            <a:spAutoFit/>
          </a:bodyPr>
          <a:lstStyle/>
          <a:p>
            <a:r>
              <a:rPr lang="en-US" sz="3200" dirty="0">
                <a:solidFill>
                  <a:schemeClr val="bg1"/>
                </a:solidFill>
                <a:latin typeface="Arial Black" panose="020B0A04020102020204" pitchFamily="34" charset="0"/>
              </a:rPr>
              <a:t>02</a:t>
            </a:r>
            <a:endParaRPr lang="en-IN" sz="3200" dirty="0">
              <a:solidFill>
                <a:schemeClr val="bg1"/>
              </a:solidFill>
              <a:latin typeface="Arial Black" panose="020B0A04020102020204" pitchFamily="34" charset="0"/>
            </a:endParaRPr>
          </a:p>
        </p:txBody>
      </p:sp>
      <p:sp>
        <p:nvSpPr>
          <p:cNvPr id="13" name="TextBox 12">
            <a:extLst>
              <a:ext uri="{FF2B5EF4-FFF2-40B4-BE49-F238E27FC236}">
                <a16:creationId xmlns:a16="http://schemas.microsoft.com/office/drawing/2014/main" xmlns="" id="{130560B5-46E6-7C40-64F8-8763596E0877}"/>
              </a:ext>
            </a:extLst>
          </p:cNvPr>
          <p:cNvSpPr txBox="1"/>
          <p:nvPr/>
        </p:nvSpPr>
        <p:spPr>
          <a:xfrm>
            <a:off x="10056931" y="2333680"/>
            <a:ext cx="1709470" cy="584775"/>
          </a:xfrm>
          <a:prstGeom prst="rect">
            <a:avLst/>
          </a:prstGeom>
          <a:noFill/>
        </p:spPr>
        <p:txBody>
          <a:bodyPr wrap="square" rtlCol="0">
            <a:spAutoFit/>
          </a:bodyPr>
          <a:lstStyle/>
          <a:p>
            <a:r>
              <a:rPr lang="en-US" sz="3200" dirty="0">
                <a:solidFill>
                  <a:schemeClr val="bg1"/>
                </a:solidFill>
                <a:latin typeface="Arial Black" panose="020B0A04020102020204" pitchFamily="34" charset="0"/>
              </a:rPr>
              <a:t>03</a:t>
            </a:r>
            <a:endParaRPr lang="en-IN" sz="3200" dirty="0">
              <a:solidFill>
                <a:schemeClr val="bg1"/>
              </a:solidFill>
              <a:latin typeface="Arial Black" panose="020B0A04020102020204" pitchFamily="34" charset="0"/>
            </a:endParaRPr>
          </a:p>
        </p:txBody>
      </p:sp>
      <p:sp>
        <p:nvSpPr>
          <p:cNvPr id="14" name="TextBox 13">
            <a:extLst>
              <a:ext uri="{FF2B5EF4-FFF2-40B4-BE49-F238E27FC236}">
                <a16:creationId xmlns:a16="http://schemas.microsoft.com/office/drawing/2014/main" xmlns="" id="{3CD15630-E797-163B-4D35-CE76B7C89A5A}"/>
              </a:ext>
            </a:extLst>
          </p:cNvPr>
          <p:cNvSpPr txBox="1"/>
          <p:nvPr/>
        </p:nvSpPr>
        <p:spPr>
          <a:xfrm>
            <a:off x="9954578" y="3331596"/>
            <a:ext cx="1701572" cy="584775"/>
          </a:xfrm>
          <a:prstGeom prst="rect">
            <a:avLst/>
          </a:prstGeom>
          <a:noFill/>
        </p:spPr>
        <p:txBody>
          <a:bodyPr wrap="square" rtlCol="0">
            <a:spAutoFit/>
          </a:bodyPr>
          <a:lstStyle/>
          <a:p>
            <a:r>
              <a:rPr lang="en-US" sz="3200" dirty="0">
                <a:solidFill>
                  <a:schemeClr val="bg1"/>
                </a:solidFill>
                <a:latin typeface="Arial Black" panose="020B0A04020102020204" pitchFamily="34" charset="0"/>
              </a:rPr>
              <a:t>04</a:t>
            </a:r>
            <a:endParaRPr lang="en-IN" sz="3200" dirty="0">
              <a:solidFill>
                <a:schemeClr val="bg1"/>
              </a:solidFill>
              <a:latin typeface="Arial Black" panose="020B0A04020102020204" pitchFamily="34" charset="0"/>
            </a:endParaRPr>
          </a:p>
        </p:txBody>
      </p:sp>
      <p:sp>
        <p:nvSpPr>
          <p:cNvPr id="15" name="Oval 14">
            <a:extLst>
              <a:ext uri="{FF2B5EF4-FFF2-40B4-BE49-F238E27FC236}">
                <a16:creationId xmlns:a16="http://schemas.microsoft.com/office/drawing/2014/main" xmlns="" id="{7E1EAD90-AFA2-4181-C210-0C5CC5CC7546}"/>
              </a:ext>
            </a:extLst>
          </p:cNvPr>
          <p:cNvSpPr/>
          <p:nvPr/>
        </p:nvSpPr>
        <p:spPr>
          <a:xfrm>
            <a:off x="8846567" y="727336"/>
            <a:ext cx="372984" cy="35859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Oval 15">
            <a:extLst>
              <a:ext uri="{FF2B5EF4-FFF2-40B4-BE49-F238E27FC236}">
                <a16:creationId xmlns:a16="http://schemas.microsoft.com/office/drawing/2014/main" xmlns="" id="{449ED20B-BB0F-292C-871A-8B34C9882FFF}"/>
              </a:ext>
            </a:extLst>
          </p:cNvPr>
          <p:cNvSpPr/>
          <p:nvPr/>
        </p:nvSpPr>
        <p:spPr>
          <a:xfrm>
            <a:off x="9456251" y="1509636"/>
            <a:ext cx="335280" cy="3524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Oval 16">
            <a:extLst>
              <a:ext uri="{FF2B5EF4-FFF2-40B4-BE49-F238E27FC236}">
                <a16:creationId xmlns:a16="http://schemas.microsoft.com/office/drawing/2014/main" xmlns="" id="{1C060D94-4A7E-5365-A514-108885AF3B0C}"/>
              </a:ext>
            </a:extLst>
          </p:cNvPr>
          <p:cNvSpPr/>
          <p:nvPr/>
        </p:nvSpPr>
        <p:spPr>
          <a:xfrm>
            <a:off x="9706230" y="2459638"/>
            <a:ext cx="330639" cy="33286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Oval 17">
            <a:extLst>
              <a:ext uri="{FF2B5EF4-FFF2-40B4-BE49-F238E27FC236}">
                <a16:creationId xmlns:a16="http://schemas.microsoft.com/office/drawing/2014/main" xmlns="" id="{2ABE7A04-3BC7-A546-139A-8F7B856DE7C7}"/>
              </a:ext>
            </a:extLst>
          </p:cNvPr>
          <p:cNvSpPr/>
          <p:nvPr/>
        </p:nvSpPr>
        <p:spPr>
          <a:xfrm>
            <a:off x="9592117" y="3423634"/>
            <a:ext cx="362461" cy="35738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Oval 2">
            <a:extLst>
              <a:ext uri="{FF2B5EF4-FFF2-40B4-BE49-F238E27FC236}">
                <a16:creationId xmlns:a16="http://schemas.microsoft.com/office/drawing/2014/main" xmlns="" id="{97F8C717-DAFD-24AB-4F96-08F4E2F6B2FC}"/>
              </a:ext>
            </a:extLst>
          </p:cNvPr>
          <p:cNvSpPr/>
          <p:nvPr/>
        </p:nvSpPr>
        <p:spPr>
          <a:xfrm>
            <a:off x="9097818" y="4378971"/>
            <a:ext cx="330639" cy="33286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Oval 4">
            <a:extLst>
              <a:ext uri="{FF2B5EF4-FFF2-40B4-BE49-F238E27FC236}">
                <a16:creationId xmlns:a16="http://schemas.microsoft.com/office/drawing/2014/main" xmlns="" id="{200EEE65-013F-91A4-73E8-BD1929D17F5D}"/>
              </a:ext>
            </a:extLst>
          </p:cNvPr>
          <p:cNvSpPr/>
          <p:nvPr/>
        </p:nvSpPr>
        <p:spPr>
          <a:xfrm>
            <a:off x="8291430" y="5009191"/>
            <a:ext cx="330639" cy="33286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Oval 18">
            <a:extLst>
              <a:ext uri="{FF2B5EF4-FFF2-40B4-BE49-F238E27FC236}">
                <a16:creationId xmlns:a16="http://schemas.microsoft.com/office/drawing/2014/main" xmlns="" id="{72DA2B24-A07E-43B2-6255-1648BF59CF96}"/>
              </a:ext>
            </a:extLst>
          </p:cNvPr>
          <p:cNvSpPr/>
          <p:nvPr/>
        </p:nvSpPr>
        <p:spPr>
          <a:xfrm>
            <a:off x="7248017" y="5322155"/>
            <a:ext cx="330639" cy="33286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Oval 19">
            <a:extLst>
              <a:ext uri="{FF2B5EF4-FFF2-40B4-BE49-F238E27FC236}">
                <a16:creationId xmlns:a16="http://schemas.microsoft.com/office/drawing/2014/main" xmlns="" id="{BD75E9D8-906E-7F91-01F3-DB4CF320DCB4}"/>
              </a:ext>
            </a:extLst>
          </p:cNvPr>
          <p:cNvSpPr/>
          <p:nvPr/>
        </p:nvSpPr>
        <p:spPr>
          <a:xfrm>
            <a:off x="6096372" y="5231466"/>
            <a:ext cx="330639" cy="33286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TextBox 20">
            <a:extLst>
              <a:ext uri="{FF2B5EF4-FFF2-40B4-BE49-F238E27FC236}">
                <a16:creationId xmlns:a16="http://schemas.microsoft.com/office/drawing/2014/main" xmlns="" id="{60688A06-A33F-6E5F-D2AC-5631214F3E22}"/>
              </a:ext>
            </a:extLst>
          </p:cNvPr>
          <p:cNvSpPr txBox="1"/>
          <p:nvPr/>
        </p:nvSpPr>
        <p:spPr>
          <a:xfrm>
            <a:off x="9428457" y="4301683"/>
            <a:ext cx="1718867" cy="584775"/>
          </a:xfrm>
          <a:prstGeom prst="rect">
            <a:avLst/>
          </a:prstGeom>
          <a:noFill/>
        </p:spPr>
        <p:txBody>
          <a:bodyPr wrap="square" rtlCol="0">
            <a:spAutoFit/>
          </a:bodyPr>
          <a:lstStyle/>
          <a:p>
            <a:r>
              <a:rPr lang="en-US" sz="3200" dirty="0">
                <a:solidFill>
                  <a:schemeClr val="bg1"/>
                </a:solidFill>
                <a:latin typeface="Arial Black" panose="020B0A04020102020204" pitchFamily="34" charset="0"/>
              </a:rPr>
              <a:t>05</a:t>
            </a:r>
            <a:endParaRPr lang="en-IN" sz="3200" dirty="0">
              <a:solidFill>
                <a:schemeClr val="bg1"/>
              </a:solidFill>
              <a:latin typeface="Arial Black" panose="020B0A04020102020204" pitchFamily="34" charset="0"/>
            </a:endParaRPr>
          </a:p>
        </p:txBody>
      </p:sp>
      <p:sp>
        <p:nvSpPr>
          <p:cNvPr id="23" name="TextBox 22">
            <a:extLst>
              <a:ext uri="{FF2B5EF4-FFF2-40B4-BE49-F238E27FC236}">
                <a16:creationId xmlns:a16="http://schemas.microsoft.com/office/drawing/2014/main" xmlns="" id="{1143F63A-1382-2C52-BB7F-22F3B74568E6}"/>
              </a:ext>
            </a:extLst>
          </p:cNvPr>
          <p:cNvSpPr txBox="1"/>
          <p:nvPr/>
        </p:nvSpPr>
        <p:spPr>
          <a:xfrm>
            <a:off x="8636957" y="4916152"/>
            <a:ext cx="1718867" cy="584775"/>
          </a:xfrm>
          <a:prstGeom prst="rect">
            <a:avLst/>
          </a:prstGeom>
          <a:noFill/>
        </p:spPr>
        <p:txBody>
          <a:bodyPr wrap="square" rtlCol="0">
            <a:spAutoFit/>
          </a:bodyPr>
          <a:lstStyle/>
          <a:p>
            <a:r>
              <a:rPr lang="en-US" sz="3200" dirty="0">
                <a:solidFill>
                  <a:schemeClr val="bg1"/>
                </a:solidFill>
                <a:latin typeface="Arial Black" panose="020B0A04020102020204" pitchFamily="34" charset="0"/>
              </a:rPr>
              <a:t>06</a:t>
            </a:r>
            <a:endParaRPr lang="en-IN" sz="3200" dirty="0">
              <a:solidFill>
                <a:schemeClr val="bg1"/>
              </a:solidFill>
              <a:latin typeface="Arial Black" panose="020B0A04020102020204" pitchFamily="34" charset="0"/>
            </a:endParaRPr>
          </a:p>
        </p:txBody>
      </p:sp>
      <p:sp>
        <p:nvSpPr>
          <p:cNvPr id="24" name="TextBox 23">
            <a:extLst>
              <a:ext uri="{FF2B5EF4-FFF2-40B4-BE49-F238E27FC236}">
                <a16:creationId xmlns:a16="http://schemas.microsoft.com/office/drawing/2014/main" xmlns="" id="{B7BCA82F-5567-7913-CB1E-0D5C54C4FEC3}"/>
              </a:ext>
            </a:extLst>
          </p:cNvPr>
          <p:cNvSpPr txBox="1"/>
          <p:nvPr/>
        </p:nvSpPr>
        <p:spPr>
          <a:xfrm>
            <a:off x="7564760" y="5447201"/>
            <a:ext cx="1718867" cy="584775"/>
          </a:xfrm>
          <a:prstGeom prst="rect">
            <a:avLst/>
          </a:prstGeom>
          <a:noFill/>
        </p:spPr>
        <p:txBody>
          <a:bodyPr wrap="square" rtlCol="0">
            <a:spAutoFit/>
          </a:bodyPr>
          <a:lstStyle/>
          <a:p>
            <a:r>
              <a:rPr lang="en-US" sz="3200" dirty="0">
                <a:solidFill>
                  <a:schemeClr val="bg1"/>
                </a:solidFill>
                <a:latin typeface="Arial Black" panose="020B0A04020102020204" pitchFamily="34" charset="0"/>
              </a:rPr>
              <a:t>07</a:t>
            </a:r>
            <a:endParaRPr lang="en-IN" sz="3200" dirty="0">
              <a:solidFill>
                <a:schemeClr val="bg1"/>
              </a:solidFill>
              <a:latin typeface="Arial Black" panose="020B0A04020102020204" pitchFamily="34" charset="0"/>
            </a:endParaRPr>
          </a:p>
        </p:txBody>
      </p:sp>
      <p:sp>
        <p:nvSpPr>
          <p:cNvPr id="25" name="TextBox 24">
            <a:extLst>
              <a:ext uri="{FF2B5EF4-FFF2-40B4-BE49-F238E27FC236}">
                <a16:creationId xmlns:a16="http://schemas.microsoft.com/office/drawing/2014/main" xmlns="" id="{DCD5FA7A-EB59-75CF-1CF7-99267D4266AC}"/>
              </a:ext>
            </a:extLst>
          </p:cNvPr>
          <p:cNvSpPr txBox="1"/>
          <p:nvPr/>
        </p:nvSpPr>
        <p:spPr>
          <a:xfrm>
            <a:off x="6029789" y="5519511"/>
            <a:ext cx="1718867" cy="584775"/>
          </a:xfrm>
          <a:prstGeom prst="rect">
            <a:avLst/>
          </a:prstGeom>
          <a:noFill/>
        </p:spPr>
        <p:txBody>
          <a:bodyPr wrap="square" rtlCol="0">
            <a:spAutoFit/>
          </a:bodyPr>
          <a:lstStyle/>
          <a:p>
            <a:r>
              <a:rPr lang="en-US" sz="3200" dirty="0">
                <a:solidFill>
                  <a:schemeClr val="bg1"/>
                </a:solidFill>
                <a:latin typeface="Arial Black" panose="020B0A04020102020204" pitchFamily="34" charset="0"/>
              </a:rPr>
              <a:t>08</a:t>
            </a:r>
            <a:endParaRPr lang="en-IN" sz="3200" dirty="0">
              <a:solidFill>
                <a:schemeClr val="bg1"/>
              </a:solidFill>
              <a:latin typeface="Arial Black" panose="020B0A04020102020204" pitchFamily="34" charset="0"/>
            </a:endParaRPr>
          </a:p>
        </p:txBody>
      </p:sp>
      <p:sp>
        <p:nvSpPr>
          <p:cNvPr id="26" name="TextBox 25">
            <a:extLst>
              <a:ext uri="{FF2B5EF4-FFF2-40B4-BE49-F238E27FC236}">
                <a16:creationId xmlns:a16="http://schemas.microsoft.com/office/drawing/2014/main" xmlns="" id="{85ED6248-623B-DC4B-E5DD-83C2EA024F0A}"/>
              </a:ext>
            </a:extLst>
          </p:cNvPr>
          <p:cNvSpPr txBox="1"/>
          <p:nvPr/>
        </p:nvSpPr>
        <p:spPr>
          <a:xfrm>
            <a:off x="9850507" y="560830"/>
            <a:ext cx="2498332" cy="707886"/>
          </a:xfrm>
          <a:prstGeom prst="rect">
            <a:avLst/>
          </a:prstGeom>
          <a:noFill/>
        </p:spPr>
        <p:txBody>
          <a:bodyPr wrap="square" rtlCol="0">
            <a:spAutoFit/>
          </a:bodyPr>
          <a:lstStyle/>
          <a:p>
            <a:r>
              <a:rPr lang="en-US" sz="1600" dirty="0">
                <a:solidFill>
                  <a:schemeClr val="bg1"/>
                </a:solidFill>
              </a:rPr>
              <a:t> </a:t>
            </a:r>
            <a:r>
              <a:rPr lang="en-US" sz="2000" dirty="0">
                <a:solidFill>
                  <a:schemeClr val="bg1"/>
                </a:solidFill>
              </a:rPr>
              <a:t>What is </a:t>
            </a:r>
            <a:r>
              <a:rPr lang="en-US" sz="2000" b="1" dirty="0">
                <a:solidFill>
                  <a:schemeClr val="bg1"/>
                </a:solidFill>
              </a:rPr>
              <a:t>SCREENLESS</a:t>
            </a:r>
          </a:p>
          <a:p>
            <a:r>
              <a:rPr lang="en-US" sz="2000" b="1" dirty="0">
                <a:solidFill>
                  <a:schemeClr val="bg1"/>
                </a:solidFill>
              </a:rPr>
              <a:t>                DISPLAY</a:t>
            </a:r>
            <a:endParaRPr lang="en-IN" sz="1600" dirty="0">
              <a:solidFill>
                <a:schemeClr val="bg1"/>
              </a:solidFill>
            </a:endParaRPr>
          </a:p>
        </p:txBody>
      </p:sp>
      <p:sp>
        <p:nvSpPr>
          <p:cNvPr id="27" name="TextBox 26">
            <a:extLst>
              <a:ext uri="{FF2B5EF4-FFF2-40B4-BE49-F238E27FC236}">
                <a16:creationId xmlns:a16="http://schemas.microsoft.com/office/drawing/2014/main" xmlns="" id="{D66A2FA2-95D4-A5EF-485E-6BF367DBFA80}"/>
              </a:ext>
            </a:extLst>
          </p:cNvPr>
          <p:cNvSpPr txBox="1"/>
          <p:nvPr/>
        </p:nvSpPr>
        <p:spPr>
          <a:xfrm>
            <a:off x="10606868" y="1442853"/>
            <a:ext cx="2319066" cy="400110"/>
          </a:xfrm>
          <a:prstGeom prst="rect">
            <a:avLst/>
          </a:prstGeom>
          <a:noFill/>
        </p:spPr>
        <p:txBody>
          <a:bodyPr wrap="square" rtlCol="0">
            <a:spAutoFit/>
          </a:bodyPr>
          <a:lstStyle/>
          <a:p>
            <a:r>
              <a:rPr lang="en-US" sz="2000" b="1" dirty="0">
                <a:solidFill>
                  <a:schemeClr val="bg1"/>
                </a:solidFill>
              </a:rPr>
              <a:t>ORIGIN</a:t>
            </a:r>
            <a:endParaRPr lang="en-IN" sz="2000" b="1" dirty="0">
              <a:solidFill>
                <a:schemeClr val="bg1"/>
              </a:solidFill>
            </a:endParaRPr>
          </a:p>
        </p:txBody>
      </p:sp>
      <p:sp>
        <p:nvSpPr>
          <p:cNvPr id="28" name="TextBox 27">
            <a:extLst>
              <a:ext uri="{FF2B5EF4-FFF2-40B4-BE49-F238E27FC236}">
                <a16:creationId xmlns:a16="http://schemas.microsoft.com/office/drawing/2014/main" xmlns="" id="{4248E4D3-0001-053C-8765-C00FC6100C2D}"/>
              </a:ext>
            </a:extLst>
          </p:cNvPr>
          <p:cNvSpPr txBox="1"/>
          <p:nvPr/>
        </p:nvSpPr>
        <p:spPr>
          <a:xfrm>
            <a:off x="10632852" y="2253323"/>
            <a:ext cx="1735042" cy="1015663"/>
          </a:xfrm>
          <a:prstGeom prst="rect">
            <a:avLst/>
          </a:prstGeom>
          <a:noFill/>
        </p:spPr>
        <p:txBody>
          <a:bodyPr wrap="square" rtlCol="0">
            <a:spAutoFit/>
          </a:bodyPr>
          <a:lstStyle/>
          <a:p>
            <a:r>
              <a:rPr lang="en-US" sz="2000" b="1" dirty="0">
                <a:solidFill>
                  <a:schemeClr val="bg1"/>
                </a:solidFill>
              </a:rPr>
              <a:t>3D DISPLAY</a:t>
            </a:r>
          </a:p>
          <a:p>
            <a:r>
              <a:rPr lang="en-US" sz="2000" b="1" dirty="0">
                <a:solidFill>
                  <a:schemeClr val="bg1"/>
                </a:solidFill>
              </a:rPr>
              <a:t>PROJECTION</a:t>
            </a:r>
          </a:p>
          <a:p>
            <a:r>
              <a:rPr lang="en-US" sz="2000" b="1" dirty="0">
                <a:solidFill>
                  <a:schemeClr val="bg1"/>
                </a:solidFill>
              </a:rPr>
              <a:t>TECHNOLOGY</a:t>
            </a:r>
            <a:endParaRPr lang="en-IN" sz="2000" b="1" dirty="0">
              <a:solidFill>
                <a:schemeClr val="bg1"/>
              </a:solidFill>
            </a:endParaRPr>
          </a:p>
        </p:txBody>
      </p:sp>
      <p:sp>
        <p:nvSpPr>
          <p:cNvPr id="29" name="TextBox 28">
            <a:extLst>
              <a:ext uri="{FF2B5EF4-FFF2-40B4-BE49-F238E27FC236}">
                <a16:creationId xmlns:a16="http://schemas.microsoft.com/office/drawing/2014/main" xmlns="" id="{94F01011-A113-27A2-1DE1-F02917B7F2AA}"/>
              </a:ext>
            </a:extLst>
          </p:cNvPr>
          <p:cNvSpPr txBox="1"/>
          <p:nvPr/>
        </p:nvSpPr>
        <p:spPr>
          <a:xfrm>
            <a:off x="10719089" y="3331596"/>
            <a:ext cx="1718867" cy="707886"/>
          </a:xfrm>
          <a:prstGeom prst="rect">
            <a:avLst/>
          </a:prstGeom>
          <a:noFill/>
        </p:spPr>
        <p:txBody>
          <a:bodyPr wrap="square" rtlCol="0">
            <a:spAutoFit/>
          </a:bodyPr>
          <a:lstStyle/>
          <a:p>
            <a:r>
              <a:rPr lang="en-US" sz="2000" b="1" dirty="0">
                <a:solidFill>
                  <a:schemeClr val="bg1"/>
                </a:solidFill>
              </a:rPr>
              <a:t>TYPES OF</a:t>
            </a:r>
          </a:p>
          <a:p>
            <a:r>
              <a:rPr lang="en-US" sz="2000" b="1" dirty="0">
                <a:solidFill>
                  <a:schemeClr val="bg1"/>
                </a:solidFill>
              </a:rPr>
              <a:t>DISPLAYS</a:t>
            </a:r>
            <a:endParaRPr lang="en-IN" sz="2000" b="1" dirty="0">
              <a:solidFill>
                <a:schemeClr val="bg1"/>
              </a:solidFill>
            </a:endParaRPr>
          </a:p>
        </p:txBody>
      </p:sp>
      <p:sp>
        <p:nvSpPr>
          <p:cNvPr id="30" name="TextBox 29">
            <a:extLst>
              <a:ext uri="{FF2B5EF4-FFF2-40B4-BE49-F238E27FC236}">
                <a16:creationId xmlns:a16="http://schemas.microsoft.com/office/drawing/2014/main" xmlns="" id="{3B9C7729-374E-EE9F-ED8C-87EAF550ED05}"/>
              </a:ext>
            </a:extLst>
          </p:cNvPr>
          <p:cNvSpPr txBox="1"/>
          <p:nvPr/>
        </p:nvSpPr>
        <p:spPr>
          <a:xfrm>
            <a:off x="10257029" y="4301683"/>
            <a:ext cx="1718867" cy="707886"/>
          </a:xfrm>
          <a:prstGeom prst="rect">
            <a:avLst/>
          </a:prstGeom>
          <a:noFill/>
        </p:spPr>
        <p:txBody>
          <a:bodyPr wrap="square" rtlCol="0">
            <a:spAutoFit/>
          </a:bodyPr>
          <a:lstStyle/>
          <a:p>
            <a:r>
              <a:rPr lang="en-US" sz="2000" b="1" dirty="0">
                <a:solidFill>
                  <a:schemeClr val="bg1"/>
                </a:solidFill>
              </a:rPr>
              <a:t>PROJECTION WINDOW</a:t>
            </a:r>
            <a:endParaRPr lang="en-IN" sz="2000" b="1" dirty="0">
              <a:solidFill>
                <a:schemeClr val="bg1"/>
              </a:solidFill>
            </a:endParaRPr>
          </a:p>
        </p:txBody>
      </p:sp>
      <p:sp>
        <p:nvSpPr>
          <p:cNvPr id="31" name="TextBox 30">
            <a:extLst>
              <a:ext uri="{FF2B5EF4-FFF2-40B4-BE49-F238E27FC236}">
                <a16:creationId xmlns:a16="http://schemas.microsoft.com/office/drawing/2014/main" xmlns="" id="{B88FA899-56A8-98F7-B6CE-835227790D02}"/>
              </a:ext>
            </a:extLst>
          </p:cNvPr>
          <p:cNvSpPr txBox="1"/>
          <p:nvPr/>
        </p:nvSpPr>
        <p:spPr>
          <a:xfrm>
            <a:off x="9400009" y="5047091"/>
            <a:ext cx="2323735" cy="400110"/>
          </a:xfrm>
          <a:prstGeom prst="rect">
            <a:avLst/>
          </a:prstGeom>
          <a:noFill/>
        </p:spPr>
        <p:txBody>
          <a:bodyPr wrap="square" rtlCol="0">
            <a:spAutoFit/>
          </a:bodyPr>
          <a:lstStyle/>
          <a:p>
            <a:r>
              <a:rPr lang="en-US" sz="2000" b="1" dirty="0">
                <a:solidFill>
                  <a:schemeClr val="bg1"/>
                </a:solidFill>
              </a:rPr>
              <a:t>RETINAL DISPLAY</a:t>
            </a:r>
            <a:endParaRPr lang="en-IN" sz="2000" b="1" dirty="0">
              <a:solidFill>
                <a:schemeClr val="bg1"/>
              </a:solidFill>
            </a:endParaRPr>
          </a:p>
        </p:txBody>
      </p:sp>
      <p:sp>
        <p:nvSpPr>
          <p:cNvPr id="32" name="TextBox 31">
            <a:extLst>
              <a:ext uri="{FF2B5EF4-FFF2-40B4-BE49-F238E27FC236}">
                <a16:creationId xmlns:a16="http://schemas.microsoft.com/office/drawing/2014/main" xmlns="" id="{08995744-3521-71A1-C5DA-5A9B5799AF37}"/>
              </a:ext>
            </a:extLst>
          </p:cNvPr>
          <p:cNvSpPr txBox="1"/>
          <p:nvPr/>
        </p:nvSpPr>
        <p:spPr>
          <a:xfrm>
            <a:off x="8280703" y="5696617"/>
            <a:ext cx="3047204" cy="707886"/>
          </a:xfrm>
          <a:prstGeom prst="rect">
            <a:avLst/>
          </a:prstGeom>
          <a:noFill/>
        </p:spPr>
        <p:txBody>
          <a:bodyPr wrap="square" rtlCol="0">
            <a:spAutoFit/>
          </a:bodyPr>
          <a:lstStyle/>
          <a:p>
            <a:r>
              <a:rPr lang="en-US" sz="2000" b="1" dirty="0">
                <a:solidFill>
                  <a:schemeClr val="bg1"/>
                </a:solidFill>
              </a:rPr>
              <a:t>AFFECTS OF SCREENLESS DISPLAY</a:t>
            </a:r>
            <a:endParaRPr lang="en-IN" sz="2000" b="1" dirty="0">
              <a:solidFill>
                <a:schemeClr val="bg1"/>
              </a:solidFill>
            </a:endParaRPr>
          </a:p>
        </p:txBody>
      </p:sp>
      <p:sp>
        <p:nvSpPr>
          <p:cNvPr id="33" name="TextBox 32">
            <a:extLst>
              <a:ext uri="{FF2B5EF4-FFF2-40B4-BE49-F238E27FC236}">
                <a16:creationId xmlns:a16="http://schemas.microsoft.com/office/drawing/2014/main" xmlns="" id="{DD183ED1-5D5B-FD7D-A79D-F58697DF054D}"/>
              </a:ext>
            </a:extLst>
          </p:cNvPr>
          <p:cNvSpPr txBox="1"/>
          <p:nvPr/>
        </p:nvSpPr>
        <p:spPr>
          <a:xfrm>
            <a:off x="6029788" y="6050560"/>
            <a:ext cx="1718867" cy="400110"/>
          </a:xfrm>
          <a:prstGeom prst="rect">
            <a:avLst/>
          </a:prstGeom>
          <a:noFill/>
        </p:spPr>
        <p:txBody>
          <a:bodyPr wrap="square" rtlCol="0">
            <a:spAutoFit/>
          </a:bodyPr>
          <a:lstStyle/>
          <a:p>
            <a:r>
              <a:rPr lang="en-US" sz="2000" b="1" dirty="0">
                <a:solidFill>
                  <a:schemeClr val="bg1"/>
                </a:solidFill>
              </a:rPr>
              <a:t>ADVANTAGES</a:t>
            </a:r>
            <a:endParaRPr lang="en-IN" sz="2000" b="1" dirty="0">
              <a:solidFill>
                <a:schemeClr val="bg1"/>
              </a:solidFill>
            </a:endParaRPr>
          </a:p>
        </p:txBody>
      </p:sp>
      <p:sp>
        <p:nvSpPr>
          <p:cNvPr id="2" name="Title 1">
            <a:extLst>
              <a:ext uri="{FF2B5EF4-FFF2-40B4-BE49-F238E27FC236}">
                <a16:creationId xmlns:a16="http://schemas.microsoft.com/office/drawing/2014/main" xmlns="" id="{5CDDBDEE-D7C8-CDD3-6362-DDC930A5E55A}"/>
              </a:ext>
            </a:extLst>
          </p:cNvPr>
          <p:cNvSpPr>
            <a:spLocks noGrp="1"/>
          </p:cNvSpPr>
          <p:nvPr>
            <p:ph type="title"/>
          </p:nvPr>
        </p:nvSpPr>
        <p:spPr>
          <a:xfrm>
            <a:off x="0" y="1793998"/>
            <a:ext cx="6955802" cy="1461676"/>
          </a:xfrm>
        </p:spPr>
        <p:txBody>
          <a:bodyPr>
            <a:normAutofit/>
          </a:bodyPr>
          <a:lstStyle/>
          <a:p>
            <a:r>
              <a:rPr lang="en-US" sz="4800" b="1" dirty="0">
                <a:latin typeface="Arial Black" panose="020B0A04020102020204" pitchFamily="34" charset="0"/>
              </a:rPr>
              <a:t>INITIMATION</a:t>
            </a:r>
            <a:endParaRPr lang="en-IN" sz="4800" b="1" dirty="0">
              <a:latin typeface="Arial Black" panose="020B0A04020102020204" pitchFamily="34" charset="0"/>
            </a:endParaRPr>
          </a:p>
        </p:txBody>
      </p:sp>
    </p:spTree>
    <p:extLst>
      <p:ext uri="{BB962C8B-B14F-4D97-AF65-F5344CB8AC3E}">
        <p14:creationId xmlns:p14="http://schemas.microsoft.com/office/powerpoint/2010/main" xmlns="" val="3303270474"/>
      </p:ext>
    </p:extLst>
  </p:cSld>
  <p:clrMapOvr>
    <a:masterClrMapping/>
  </p:clrMapOvr>
  <mc:AlternateContent xmlns:mc="http://schemas.openxmlformats.org/markup-compatibility/2006">
    <mc:Choice xmlns:p14="http://schemas.microsoft.com/office/powerpoint/2010/main" xmlns="" Requires="p14">
      <p:transition spd="slow" p14:dur="3900">
        <p14:glitter pattern="hexagon"/>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B0081DC4-951B-4D78-D62C-C9A7B68925F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89705"/>
            <a:ext cx="12192000" cy="6858000"/>
          </a:xfrm>
          <a:prstGeom prst="rect">
            <a:avLst/>
          </a:prstGeom>
        </p:spPr>
      </p:pic>
      <p:grpSp>
        <p:nvGrpSpPr>
          <p:cNvPr id="14" name="Group 13">
            <a:extLst>
              <a:ext uri="{FF2B5EF4-FFF2-40B4-BE49-F238E27FC236}">
                <a16:creationId xmlns:a16="http://schemas.microsoft.com/office/drawing/2014/main" xmlns="" id="{4F20E7BE-51B7-D670-1B47-B60CC146A5DE}"/>
              </a:ext>
            </a:extLst>
          </p:cNvPr>
          <p:cNvGrpSpPr/>
          <p:nvPr/>
        </p:nvGrpSpPr>
        <p:grpSpPr>
          <a:xfrm>
            <a:off x="211297" y="3156144"/>
            <a:ext cx="15549069" cy="1888187"/>
            <a:chOff x="-1506123" y="2694305"/>
            <a:chExt cx="15271216" cy="1839137"/>
          </a:xfrm>
        </p:grpSpPr>
        <mc:AlternateContent xmlns:mc="http://schemas.openxmlformats.org/markup-compatibility/2006">
          <mc:Choice xmlns:pslz="http://schemas.microsoft.com/office/powerpoint/2016/slidezoom" xmlns="" Requires="pslz">
            <p:graphicFrame>
              <p:nvGraphicFramePr>
                <p:cNvPr id="7" name="Slide Zoom 6">
                  <a:extLst>
                    <a:ext uri="{FF2B5EF4-FFF2-40B4-BE49-F238E27FC236}">
                      <a16:creationId xmlns:a16="http://schemas.microsoft.com/office/drawing/2014/main" id="{94ED0D94-948D-69B0-CA4A-755E98D52D3D}"/>
                    </a:ext>
                  </a:extLst>
                </p:cNvPr>
                <p:cNvGraphicFramePr>
                  <a:graphicFrameLocks noChangeAspect="1"/>
                </p:cNvGraphicFramePr>
                <p:nvPr/>
              </p:nvGraphicFramePr>
              <p:xfrm>
                <a:off x="-1506123" y="2694305"/>
                <a:ext cx="3267004" cy="1837690"/>
              </p:xfrm>
              <a:graphic>
                <a:graphicData uri="http://schemas.microsoft.com/office/powerpoint/2016/slidezoom">
                  <pslz:sldZm>
                    <pslz:sldZmObj sldId="290" cId="1204086697">
                      <pslz:zmPr id="{AFD1DB77-D15E-47B8-8CE8-89DEF36DE195}" transitionDur="1000">
                        <p166:blipFill xmlns:p166="http://schemas.microsoft.com/office/powerpoint/2016/6/main">
                          <a:blip r:embed="rId3"/>
                          <a:stretch>
                            <a:fillRect/>
                          </a:stretch>
                        </p166:blipFill>
                        <p166:spPr xmlns:p166="http://schemas.microsoft.com/office/powerpoint/2016/6/main">
                          <a:xfrm>
                            <a:off x="0" y="0"/>
                            <a:ext cx="3326446" cy="1886701"/>
                          </a:xfrm>
                          <a:prstGeom prst="rect">
                            <a:avLst/>
                          </a:prstGeom>
                          <a:ln w="3175">
                            <a:noFill/>
                          </a:ln>
                          <a:effectLst>
                            <a:reflection blurRad="6350" stA="50000" endA="300" endPos="55000" dir="5400000" sy="-100000" algn="bl" rotWithShape="0"/>
                          </a:effectLst>
                        </p166:spPr>
                      </pslz:zmPr>
                    </pslz:sldZmObj>
                  </pslz:sldZm>
                </a:graphicData>
              </a:graphic>
            </p:graphicFrame>
          </mc:Choice>
          <mc:Fallback>
            <p:pic>
              <p:nvPicPr>
                <p:cNvPr id="7" name="Slide Zoom 6">
                  <a:hlinkClick r:id="rId4" action="ppaction://hlinksldjump"/>
                  <a:extLst>
                    <a:ext uri="{FF2B5EF4-FFF2-40B4-BE49-F238E27FC236}">
                      <a16:creationId xmlns:a16="http://schemas.microsoft.com/office/drawing/2014/main" xmlns="" xmlns:pslz="http://schemas.microsoft.com/office/powerpoint/2016/slidezoom" id="{94ED0D94-948D-69B0-CA4A-755E98D52D3D}"/>
                    </a:ext>
                  </a:extLst>
                </p:cNvPr>
                <p:cNvPicPr>
                  <a:picLocks noGrp="1" noRot="1" noChangeAspect="1" noMove="1" noResize="1" noEditPoints="1" noAdjustHandles="1" noChangeArrowheads="1" noChangeShapeType="1"/>
                </p:cNvPicPr>
                <p:nvPr/>
              </p:nvPicPr>
              <p:blipFill>
                <a:blip r:embed="rId5" cstate="print"/>
                <a:stretch>
                  <a:fillRect/>
                </a:stretch>
              </p:blipFill>
              <p:spPr>
                <a:xfrm>
                  <a:off x="211297" y="3156144"/>
                  <a:ext cx="3326446" cy="1886701"/>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mc:Choice xmlns:pslz="http://schemas.microsoft.com/office/powerpoint/2016/slidezoom" xmlns="" Requires="pslz">
            <p:graphicFrame>
              <p:nvGraphicFramePr>
                <p:cNvPr id="9" name="Slide Zoom 8">
                  <a:extLst>
                    <a:ext uri="{FF2B5EF4-FFF2-40B4-BE49-F238E27FC236}">
                      <a16:creationId xmlns:a16="http://schemas.microsoft.com/office/drawing/2014/main" id="{CBE6C7CF-3B96-6140-ACD7-9BF4D07B77B3}"/>
                    </a:ext>
                  </a:extLst>
                </p:cNvPr>
                <p:cNvGraphicFramePr>
                  <a:graphicFrameLocks noChangeAspect="1"/>
                </p:cNvGraphicFramePr>
                <p:nvPr/>
              </p:nvGraphicFramePr>
              <p:xfrm>
                <a:off x="2611700" y="2694305"/>
                <a:ext cx="3267004" cy="1837690"/>
              </p:xfrm>
              <a:graphic>
                <a:graphicData uri="http://schemas.microsoft.com/office/powerpoint/2016/slidezoom">
                  <pslz:sldZm>
                    <pslz:sldZmObj sldId="291" cId="389329275">
                      <pslz:zmPr id="{257EE3F2-7034-4344-98E2-0A9C71176D85}" transitionDur="1000">
                        <p166:blipFill xmlns:p166="http://schemas.microsoft.com/office/powerpoint/2016/6/main">
                          <a:blip r:embed="rId6"/>
                          <a:stretch>
                            <a:fillRect/>
                          </a:stretch>
                        </p166:blipFill>
                        <p166:spPr xmlns:p166="http://schemas.microsoft.com/office/powerpoint/2016/6/main">
                          <a:xfrm>
                            <a:off x="0" y="0"/>
                            <a:ext cx="3326446" cy="1886701"/>
                          </a:xfrm>
                          <a:prstGeom prst="rect">
                            <a:avLst/>
                          </a:prstGeom>
                          <a:ln w="3175">
                            <a:noFill/>
                          </a:ln>
                          <a:effectLst>
                            <a:reflection blurRad="6350" stA="50000" endA="300" endPos="55000" dir="5400000" sy="-100000" algn="bl" rotWithShape="0"/>
                          </a:effectLst>
                        </p166:spPr>
                      </pslz:zmPr>
                    </pslz:sldZmObj>
                  </pslz:sldZm>
                </a:graphicData>
              </a:graphic>
            </p:graphicFrame>
          </mc:Choice>
          <mc:Fallback>
            <p:pic>
              <p:nvPicPr>
                <p:cNvPr id="9" name="Slide Zoom 8">
                  <a:hlinkClick r:id="rId7" action="ppaction://hlinksldjump"/>
                  <a:extLst>
                    <a:ext uri="{FF2B5EF4-FFF2-40B4-BE49-F238E27FC236}">
                      <a16:creationId xmlns:a16="http://schemas.microsoft.com/office/drawing/2014/main" xmlns="" xmlns:pslz="http://schemas.microsoft.com/office/powerpoint/2016/slidezoom" id="{CBE6C7CF-3B96-6140-ACD7-9BF4D07B77B3}"/>
                    </a:ext>
                  </a:extLst>
                </p:cNvPr>
                <p:cNvPicPr>
                  <a:picLocks noGrp="1" noRot="1" noChangeAspect="1" noMove="1" noResize="1" noEditPoints="1" noAdjustHandles="1" noChangeArrowheads="1" noChangeShapeType="1"/>
                </p:cNvPicPr>
                <p:nvPr/>
              </p:nvPicPr>
              <p:blipFill>
                <a:blip r:embed="rId8" cstate="print"/>
                <a:stretch>
                  <a:fillRect/>
                </a:stretch>
              </p:blipFill>
              <p:spPr>
                <a:xfrm>
                  <a:off x="4404042" y="3156144"/>
                  <a:ext cx="3326446" cy="1886701"/>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mc:Choice xmlns:pslz="http://schemas.microsoft.com/office/powerpoint/2016/slidezoom" xmlns="" Requires="pslz">
            <p:graphicFrame>
              <p:nvGraphicFramePr>
                <p:cNvPr id="11" name="Slide Zoom 10">
                  <a:extLst>
                    <a:ext uri="{FF2B5EF4-FFF2-40B4-BE49-F238E27FC236}">
                      <a16:creationId xmlns:a16="http://schemas.microsoft.com/office/drawing/2014/main" id="{D8C6CDF2-D271-6D89-7F1B-1704A55D7219}"/>
                    </a:ext>
                  </a:extLst>
                </p:cNvPr>
                <p:cNvGraphicFramePr>
                  <a:graphicFrameLocks noChangeAspect="1"/>
                </p:cNvGraphicFramePr>
                <p:nvPr/>
              </p:nvGraphicFramePr>
              <p:xfrm>
                <a:off x="6554894" y="2695752"/>
                <a:ext cx="3267004" cy="1837690"/>
              </p:xfrm>
              <a:graphic>
                <a:graphicData uri="http://schemas.microsoft.com/office/powerpoint/2016/slidezoom">
                  <pslz:sldZm>
                    <pslz:sldZmObj sldId="292" cId="2100586481">
                      <pslz:zmPr id="{8C4B55F1-C300-43E1-AA34-064F33417E21}" transitionDur="1000">
                        <p166:blipFill xmlns:p166="http://schemas.microsoft.com/office/powerpoint/2016/6/main">
                          <a:blip r:embed="rId9"/>
                          <a:stretch>
                            <a:fillRect/>
                          </a:stretch>
                        </p166:blipFill>
                        <p166:spPr xmlns:p166="http://schemas.microsoft.com/office/powerpoint/2016/6/main">
                          <a:xfrm>
                            <a:off x="0" y="0"/>
                            <a:ext cx="3326446" cy="1886701"/>
                          </a:xfrm>
                          <a:prstGeom prst="rect">
                            <a:avLst/>
                          </a:prstGeom>
                          <a:ln w="3175">
                            <a:noFill/>
                          </a:ln>
                          <a:effectLst>
                            <a:reflection blurRad="6350" stA="50000" endA="300" endPos="55000" dir="5400000" sy="-100000" algn="bl" rotWithShape="0"/>
                          </a:effectLst>
                        </p166:spPr>
                      </pslz:zmPr>
                    </pslz:sldZmObj>
                  </pslz:sldZm>
                </a:graphicData>
              </a:graphic>
            </p:graphicFrame>
          </mc:Choice>
          <mc:Fallback>
            <p:pic>
              <p:nvPicPr>
                <p:cNvPr id="11" name="Slide Zoom 10">
                  <a:hlinkClick r:id="rId10" action="ppaction://hlinksldjump"/>
                  <a:extLst>
                    <a:ext uri="{FF2B5EF4-FFF2-40B4-BE49-F238E27FC236}">
                      <a16:creationId xmlns:a16="http://schemas.microsoft.com/office/drawing/2014/main" xmlns="" xmlns:pslz="http://schemas.microsoft.com/office/powerpoint/2016/slidezoom" id="{D8C6CDF2-D271-6D89-7F1B-1704A55D7219}"/>
                    </a:ext>
                  </a:extLst>
                </p:cNvPr>
                <p:cNvPicPr>
                  <a:picLocks noGrp="1" noRot="1" noChangeAspect="1" noMove="1" noResize="1" noEditPoints="1" noAdjustHandles="1" noChangeArrowheads="1" noChangeShapeType="1"/>
                </p:cNvPicPr>
                <p:nvPr/>
              </p:nvPicPr>
              <p:blipFill>
                <a:blip r:embed="rId11" cstate="print"/>
                <a:stretch>
                  <a:fillRect/>
                </a:stretch>
              </p:blipFill>
              <p:spPr>
                <a:xfrm>
                  <a:off x="8418981" y="3157630"/>
                  <a:ext cx="3326446" cy="1886701"/>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mc:Choice xmlns:pslz="http://schemas.microsoft.com/office/powerpoint/2016/slidezoom" xmlns="" Requires="pslz">
            <p:graphicFrame>
              <p:nvGraphicFramePr>
                <p:cNvPr id="13" name="Slide Zoom 12">
                  <a:extLst>
                    <a:ext uri="{FF2B5EF4-FFF2-40B4-BE49-F238E27FC236}">
                      <a16:creationId xmlns:a16="http://schemas.microsoft.com/office/drawing/2014/main" id="{F858225B-7177-DDA0-32FF-80195FC738CA}"/>
                    </a:ext>
                  </a:extLst>
                </p:cNvPr>
                <p:cNvGraphicFramePr>
                  <a:graphicFrameLocks noChangeAspect="1"/>
                </p:cNvGraphicFramePr>
                <p:nvPr/>
              </p:nvGraphicFramePr>
              <p:xfrm>
                <a:off x="10498089" y="2694305"/>
                <a:ext cx="3267004" cy="1837690"/>
              </p:xfrm>
              <a:graphic>
                <a:graphicData uri="http://schemas.microsoft.com/office/powerpoint/2016/slidezoom">
                  <pslz:sldZm>
                    <pslz:sldZmObj sldId="293" cId="3307627584">
                      <pslz:zmPr id="{91D5883B-CE1A-44B7-91D1-B44D3F620BB7}" transitionDur="1000">
                        <p166:blipFill xmlns:p166="http://schemas.microsoft.com/office/powerpoint/2016/6/main">
                          <a:blip r:embed="rId12"/>
                          <a:stretch>
                            <a:fillRect/>
                          </a:stretch>
                        </p166:blipFill>
                        <p166:spPr xmlns:p166="http://schemas.microsoft.com/office/powerpoint/2016/6/main">
                          <a:xfrm>
                            <a:off x="0" y="0"/>
                            <a:ext cx="3326446" cy="1886701"/>
                          </a:xfrm>
                          <a:prstGeom prst="rect">
                            <a:avLst/>
                          </a:prstGeom>
                          <a:ln w="3175">
                            <a:noFill/>
                          </a:ln>
                          <a:effectLst>
                            <a:reflection blurRad="6350" stA="50000" endA="300" endPos="55000" dir="5400000" sy="-100000" algn="bl" rotWithShape="0"/>
                          </a:effectLst>
                        </p166:spPr>
                      </pslz:zmPr>
                    </pslz:sldZmObj>
                  </pslz:sldZm>
                </a:graphicData>
              </a:graphic>
            </p:graphicFrame>
          </mc:Choice>
          <mc:Fallback>
            <p:pic>
              <p:nvPicPr>
                <p:cNvPr id="13" name="Slide Zoom 12">
                  <a:hlinkClick r:id="rId13" action="ppaction://hlinksldjump"/>
                  <a:extLst>
                    <a:ext uri="{FF2B5EF4-FFF2-40B4-BE49-F238E27FC236}">
                      <a16:creationId xmlns:a16="http://schemas.microsoft.com/office/drawing/2014/main" xmlns="" xmlns:pslz="http://schemas.microsoft.com/office/powerpoint/2016/slidezoom" id="{F858225B-7177-DDA0-32FF-80195FC738CA}"/>
                    </a:ext>
                  </a:extLst>
                </p:cNvPr>
                <p:cNvPicPr>
                  <a:picLocks noGrp="1" noRot="1" noChangeAspect="1" noMove="1" noResize="1" noEditPoints="1" noAdjustHandles="1" noChangeArrowheads="1" noChangeShapeType="1"/>
                </p:cNvPicPr>
                <p:nvPr/>
              </p:nvPicPr>
              <p:blipFill>
                <a:blip r:embed="rId14" cstate="print"/>
                <a:stretch>
                  <a:fillRect/>
                </a:stretch>
              </p:blipFill>
              <p:spPr>
                <a:xfrm>
                  <a:off x="12433920" y="3156144"/>
                  <a:ext cx="3326446" cy="1886701"/>
                </a:xfrm>
                <a:prstGeom prst="rect">
                  <a:avLst/>
                </a:prstGeom>
                <a:ln w="3175">
                  <a:noFill/>
                </a:ln>
                <a:effectLst>
                  <a:reflection blurRad="6350" stA="50000" endA="300" endPos="55000" dir="5400000" sy="-100000" algn="bl" rotWithShape="0"/>
                </a:effectLst>
              </p:spPr>
            </p:pic>
          </mc:Fallback>
        </mc:AlternateContent>
      </p:grpSp>
      <p:pic>
        <p:nvPicPr>
          <p:cNvPr id="22" name="Graphic 21" descr="Chevron arrows">
            <a:hlinkClick r:id="" action="ppaction://hlinkshowjump?jump=nextslide"/>
            <a:extLst>
              <a:ext uri="{FF2B5EF4-FFF2-40B4-BE49-F238E27FC236}">
                <a16:creationId xmlns:a16="http://schemas.microsoft.com/office/drawing/2014/main" xmlns="" id="{7E53C6E5-2324-8723-6DAC-20A432666B8C}"/>
              </a:ext>
            </a:extLst>
          </p:cNvPr>
          <p:cNvPicPr>
            <a:picLocks noChangeAspect="1"/>
          </p:cNvPicPr>
          <p:nvPr/>
        </p:nvPicPr>
        <p:blipFill>
          <a:blip r:embed="rId15" cstate="print">
            <a:extLst>
              <a:ext uri="{28A0092B-C50C-407E-A947-70E740481C1C}">
                <a14:useLocalDpi xmlns:a14="http://schemas.microsoft.com/office/drawing/2010/main" xmlns="" val="0"/>
              </a:ext>
              <a:ext uri="{96DAC541-7B7A-43D3-8B79-37D633B846F1}">
                <asvg:svgBlip xmlns:asvg="http://schemas.microsoft.com/office/drawing/2016/SVG/main" xmlns="" r:embed="rId16"/>
              </a:ext>
            </a:extLst>
          </a:blip>
          <a:stretch>
            <a:fillRect/>
          </a:stretch>
        </p:blipFill>
        <p:spPr>
          <a:xfrm>
            <a:off x="11333926" y="3699466"/>
            <a:ext cx="801547" cy="801547"/>
          </a:xfrm>
          <a:prstGeom prst="rect">
            <a:avLst/>
          </a:prstGeom>
        </p:spPr>
      </p:pic>
      <p:pic>
        <p:nvPicPr>
          <p:cNvPr id="23" name="Graphic 22" descr="Chevron arrows">
            <a:hlinkClick r:id="" action="ppaction://hlinkshowjump?jump=previousslide"/>
            <a:extLst>
              <a:ext uri="{FF2B5EF4-FFF2-40B4-BE49-F238E27FC236}">
                <a16:creationId xmlns:a16="http://schemas.microsoft.com/office/drawing/2014/main" xmlns="" id="{A1A2E13B-3C82-7313-0910-B3F4B45F96D6}"/>
              </a:ext>
            </a:extLst>
          </p:cNvPr>
          <p:cNvPicPr>
            <a:picLocks noChangeAspect="1"/>
          </p:cNvPicPr>
          <p:nvPr/>
        </p:nvPicPr>
        <p:blipFill>
          <a:blip r:embed="rId15" cstate="print">
            <a:extLst>
              <a:ext uri="{28A0092B-C50C-407E-A947-70E740481C1C}">
                <a14:useLocalDpi xmlns:a14="http://schemas.microsoft.com/office/drawing/2010/main" xmlns="" val="0"/>
              </a:ext>
              <a:ext uri="{96DAC541-7B7A-43D3-8B79-37D633B846F1}">
                <asvg:svgBlip xmlns:asvg="http://schemas.microsoft.com/office/drawing/2016/SVG/main" xmlns="" r:embed="rId16"/>
              </a:ext>
            </a:extLst>
          </a:blip>
          <a:stretch>
            <a:fillRect/>
          </a:stretch>
        </p:blipFill>
        <p:spPr>
          <a:xfrm flipH="1">
            <a:off x="56527" y="3699466"/>
            <a:ext cx="801547" cy="801547"/>
          </a:xfrm>
          <a:prstGeom prst="rect">
            <a:avLst/>
          </a:prstGeom>
        </p:spPr>
      </p:pic>
      <p:sp>
        <p:nvSpPr>
          <p:cNvPr id="2" name="!!start">
            <a:hlinkClick r:id="" action="ppaction://hlinkshowjump?jump=firstslide"/>
            <a:extLst>
              <a:ext uri="{FF2B5EF4-FFF2-40B4-BE49-F238E27FC236}">
                <a16:creationId xmlns:a16="http://schemas.microsoft.com/office/drawing/2014/main" xmlns="" id="{1F36FD06-F741-2AE6-7774-EDFA8F9FBE92}"/>
              </a:ext>
            </a:extLst>
          </p:cNvPr>
          <p:cNvSpPr/>
          <p:nvPr/>
        </p:nvSpPr>
        <p:spPr>
          <a:xfrm>
            <a:off x="5836918" y="5328455"/>
            <a:ext cx="144780" cy="144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3" name="!!end">
            <a:hlinkClick r:id="rId17" action="ppaction://hlinksldjump"/>
            <a:extLst>
              <a:ext uri="{FF2B5EF4-FFF2-40B4-BE49-F238E27FC236}">
                <a16:creationId xmlns:a16="http://schemas.microsoft.com/office/drawing/2014/main" xmlns="" id="{8F3C3BE3-0011-8FAD-C934-AF06B2CAFFB2}"/>
              </a:ext>
            </a:extLst>
          </p:cNvPr>
          <p:cNvSpPr/>
          <p:nvPr/>
        </p:nvSpPr>
        <p:spPr>
          <a:xfrm>
            <a:off x="6210303" y="5328455"/>
            <a:ext cx="144780" cy="14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Tree>
    <p:extLst>
      <p:ext uri="{BB962C8B-B14F-4D97-AF65-F5344CB8AC3E}">
        <p14:creationId xmlns:p14="http://schemas.microsoft.com/office/powerpoint/2010/main" xmlns="" val="308287146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B0081DC4-951B-4D78-D62C-C9A7B68925F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xmlns="" id="{4F20E7BE-51B7-D670-1B47-B60CC146A5DE}"/>
              </a:ext>
            </a:extLst>
          </p:cNvPr>
          <p:cNvGrpSpPr/>
          <p:nvPr/>
        </p:nvGrpSpPr>
        <p:grpSpPr>
          <a:xfrm>
            <a:off x="-3814370" y="3156145"/>
            <a:ext cx="15549069" cy="1888187"/>
            <a:chOff x="-1506123" y="2694305"/>
            <a:chExt cx="15271216" cy="1839137"/>
          </a:xfrm>
        </p:grpSpPr>
        <mc:AlternateContent xmlns:mc="http://schemas.openxmlformats.org/markup-compatibility/2006">
          <mc:Choice xmlns:pslz="http://schemas.microsoft.com/office/powerpoint/2016/slidezoom" xmlns="" Requires="pslz">
            <p:graphicFrame>
              <p:nvGraphicFramePr>
                <p:cNvPr id="7" name="Slide Zoom 6">
                  <a:extLst>
                    <a:ext uri="{FF2B5EF4-FFF2-40B4-BE49-F238E27FC236}">
                      <a16:creationId xmlns:a16="http://schemas.microsoft.com/office/drawing/2014/main" id="{94ED0D94-948D-69B0-CA4A-755E98D52D3D}"/>
                    </a:ext>
                  </a:extLst>
                </p:cNvPr>
                <p:cNvGraphicFramePr>
                  <a:graphicFrameLocks noChangeAspect="1"/>
                </p:cNvGraphicFramePr>
                <p:nvPr/>
              </p:nvGraphicFramePr>
              <p:xfrm>
                <a:off x="-1506123" y="2694305"/>
                <a:ext cx="3267004" cy="1837690"/>
              </p:xfrm>
              <a:graphic>
                <a:graphicData uri="http://schemas.microsoft.com/office/powerpoint/2016/slidezoom">
                  <pslz:sldZm>
                    <pslz:sldZmObj sldId="290" cId="1204086697">
                      <pslz:zmPr id="{AFD1DB77-D15E-47B8-8CE8-89DEF36DE195}" transitionDur="1000">
                        <p166:blipFill xmlns:p166="http://schemas.microsoft.com/office/powerpoint/2016/6/main">
                          <a:blip r:embed="rId3"/>
                          <a:stretch>
                            <a:fillRect/>
                          </a:stretch>
                        </p166:blipFill>
                        <p166:spPr xmlns:p166="http://schemas.microsoft.com/office/powerpoint/2016/6/main">
                          <a:xfrm>
                            <a:off x="0" y="0"/>
                            <a:ext cx="3326446" cy="1886701"/>
                          </a:xfrm>
                          <a:prstGeom prst="rect">
                            <a:avLst/>
                          </a:prstGeom>
                          <a:ln w="3175">
                            <a:noFill/>
                          </a:ln>
                          <a:effectLst>
                            <a:reflection blurRad="6350" stA="50000" endA="300" endPos="55000" dir="5400000" sy="-100000" algn="bl" rotWithShape="0"/>
                          </a:effectLst>
                        </p166:spPr>
                      </pslz:zmPr>
                    </pslz:sldZmObj>
                  </pslz:sldZm>
                </a:graphicData>
              </a:graphic>
            </p:graphicFrame>
          </mc:Choice>
          <mc:Fallback>
            <p:pic>
              <p:nvPicPr>
                <p:cNvPr id="7" name="Slide Zoom 6">
                  <a:hlinkClick r:id="rId4" action="ppaction://hlinksldjump"/>
                  <a:extLst>
                    <a:ext uri="{FF2B5EF4-FFF2-40B4-BE49-F238E27FC236}">
                      <a16:creationId xmlns:a16="http://schemas.microsoft.com/office/drawing/2014/main" xmlns="" xmlns:pslz="http://schemas.microsoft.com/office/powerpoint/2016/slidezoom" id="{94ED0D94-948D-69B0-CA4A-755E98D52D3D}"/>
                    </a:ext>
                  </a:extLst>
                </p:cNvPr>
                <p:cNvPicPr>
                  <a:picLocks noGrp="1" noRot="1" noChangeAspect="1" noMove="1" noResize="1" noEditPoints="1" noAdjustHandles="1" noChangeArrowheads="1" noChangeShapeType="1"/>
                </p:cNvPicPr>
                <p:nvPr/>
              </p:nvPicPr>
              <p:blipFill>
                <a:blip r:embed="rId5" cstate="print"/>
                <a:stretch>
                  <a:fillRect/>
                </a:stretch>
              </p:blipFill>
              <p:spPr>
                <a:xfrm>
                  <a:off x="-3814370" y="3156145"/>
                  <a:ext cx="3326446" cy="1886701"/>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mc:Choice xmlns:pslz="http://schemas.microsoft.com/office/powerpoint/2016/slidezoom" xmlns="" Requires="pslz">
            <p:graphicFrame>
              <p:nvGraphicFramePr>
                <p:cNvPr id="9" name="Slide Zoom 8">
                  <a:extLst>
                    <a:ext uri="{FF2B5EF4-FFF2-40B4-BE49-F238E27FC236}">
                      <a16:creationId xmlns:a16="http://schemas.microsoft.com/office/drawing/2014/main" id="{CBE6C7CF-3B96-6140-ACD7-9BF4D07B77B3}"/>
                    </a:ext>
                  </a:extLst>
                </p:cNvPr>
                <p:cNvGraphicFramePr>
                  <a:graphicFrameLocks noChangeAspect="1"/>
                </p:cNvGraphicFramePr>
                <p:nvPr/>
              </p:nvGraphicFramePr>
              <p:xfrm>
                <a:off x="2611700" y="2694305"/>
                <a:ext cx="3267004" cy="1837690"/>
              </p:xfrm>
              <a:graphic>
                <a:graphicData uri="http://schemas.microsoft.com/office/powerpoint/2016/slidezoom">
                  <pslz:sldZm>
                    <pslz:sldZmObj sldId="291" cId="389329275">
                      <pslz:zmPr id="{257EE3F2-7034-4344-98E2-0A9C71176D85}" transitionDur="1000">
                        <p166:blipFill xmlns:p166="http://schemas.microsoft.com/office/powerpoint/2016/6/main">
                          <a:blip r:embed="rId6"/>
                          <a:stretch>
                            <a:fillRect/>
                          </a:stretch>
                        </p166:blipFill>
                        <p166:spPr xmlns:p166="http://schemas.microsoft.com/office/powerpoint/2016/6/main">
                          <a:xfrm>
                            <a:off x="0" y="0"/>
                            <a:ext cx="3326446" cy="1886701"/>
                          </a:xfrm>
                          <a:prstGeom prst="rect">
                            <a:avLst/>
                          </a:prstGeom>
                          <a:ln w="3175">
                            <a:noFill/>
                          </a:ln>
                          <a:effectLst>
                            <a:reflection blurRad="6350" stA="50000" endA="300" endPos="55000" dir="5400000" sy="-100000" algn="bl" rotWithShape="0"/>
                          </a:effectLst>
                        </p166:spPr>
                      </pslz:zmPr>
                    </pslz:sldZmObj>
                  </pslz:sldZm>
                </a:graphicData>
              </a:graphic>
            </p:graphicFrame>
          </mc:Choice>
          <mc:Fallback>
            <p:pic>
              <p:nvPicPr>
                <p:cNvPr id="9" name="Slide Zoom 8">
                  <a:hlinkClick r:id="rId7" action="ppaction://hlinksldjump"/>
                  <a:extLst>
                    <a:ext uri="{FF2B5EF4-FFF2-40B4-BE49-F238E27FC236}">
                      <a16:creationId xmlns:a16="http://schemas.microsoft.com/office/drawing/2014/main" xmlns="" xmlns:pslz="http://schemas.microsoft.com/office/powerpoint/2016/slidezoom" id="{CBE6C7CF-3B96-6140-ACD7-9BF4D07B77B3}"/>
                    </a:ext>
                  </a:extLst>
                </p:cNvPr>
                <p:cNvPicPr>
                  <a:picLocks noGrp="1" noRot="1" noChangeAspect="1" noMove="1" noResize="1" noEditPoints="1" noAdjustHandles="1" noChangeArrowheads="1" noChangeShapeType="1"/>
                </p:cNvPicPr>
                <p:nvPr/>
              </p:nvPicPr>
              <p:blipFill>
                <a:blip r:embed="rId8" cstate="print"/>
                <a:stretch>
                  <a:fillRect/>
                </a:stretch>
              </p:blipFill>
              <p:spPr>
                <a:xfrm>
                  <a:off x="378375" y="3156145"/>
                  <a:ext cx="3326446" cy="1886701"/>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mc:Choice xmlns:pslz="http://schemas.microsoft.com/office/powerpoint/2016/slidezoom" xmlns="" Requires="pslz">
            <p:graphicFrame>
              <p:nvGraphicFramePr>
                <p:cNvPr id="11" name="Slide Zoom 10">
                  <a:extLst>
                    <a:ext uri="{FF2B5EF4-FFF2-40B4-BE49-F238E27FC236}">
                      <a16:creationId xmlns:a16="http://schemas.microsoft.com/office/drawing/2014/main" id="{D8C6CDF2-D271-6D89-7F1B-1704A55D7219}"/>
                    </a:ext>
                  </a:extLst>
                </p:cNvPr>
                <p:cNvGraphicFramePr>
                  <a:graphicFrameLocks noChangeAspect="1"/>
                </p:cNvGraphicFramePr>
                <p:nvPr/>
              </p:nvGraphicFramePr>
              <p:xfrm>
                <a:off x="6554894" y="2695752"/>
                <a:ext cx="3267004" cy="1837690"/>
              </p:xfrm>
              <a:graphic>
                <a:graphicData uri="http://schemas.microsoft.com/office/powerpoint/2016/slidezoom">
                  <pslz:sldZm>
                    <pslz:sldZmObj sldId="292" cId="2100586481">
                      <pslz:zmPr id="{8C4B55F1-C300-43E1-AA34-064F33417E21}" transitionDur="1000">
                        <p166:blipFill xmlns:p166="http://schemas.microsoft.com/office/powerpoint/2016/6/main">
                          <a:blip r:embed="rId9"/>
                          <a:stretch>
                            <a:fillRect/>
                          </a:stretch>
                        </p166:blipFill>
                        <p166:spPr xmlns:p166="http://schemas.microsoft.com/office/powerpoint/2016/6/main">
                          <a:xfrm>
                            <a:off x="0" y="0"/>
                            <a:ext cx="3326446" cy="1886701"/>
                          </a:xfrm>
                          <a:prstGeom prst="rect">
                            <a:avLst/>
                          </a:prstGeom>
                          <a:ln w="3175">
                            <a:noFill/>
                          </a:ln>
                          <a:effectLst>
                            <a:reflection blurRad="6350" stA="50000" endA="300" endPos="55000" dir="5400000" sy="-100000" algn="bl" rotWithShape="0"/>
                          </a:effectLst>
                        </p166:spPr>
                      </pslz:zmPr>
                    </pslz:sldZmObj>
                  </pslz:sldZm>
                </a:graphicData>
              </a:graphic>
            </p:graphicFrame>
          </mc:Choice>
          <mc:Fallback>
            <p:pic>
              <p:nvPicPr>
                <p:cNvPr id="11" name="Slide Zoom 10">
                  <a:hlinkClick r:id="rId10" action="ppaction://hlinksldjump"/>
                  <a:extLst>
                    <a:ext uri="{FF2B5EF4-FFF2-40B4-BE49-F238E27FC236}">
                      <a16:creationId xmlns:a16="http://schemas.microsoft.com/office/drawing/2014/main" xmlns="" xmlns:pslz="http://schemas.microsoft.com/office/powerpoint/2016/slidezoom" id="{D8C6CDF2-D271-6D89-7F1B-1704A55D7219}"/>
                    </a:ext>
                  </a:extLst>
                </p:cNvPr>
                <p:cNvPicPr>
                  <a:picLocks noGrp="1" noRot="1" noChangeAspect="1" noMove="1" noResize="1" noEditPoints="1" noAdjustHandles="1" noChangeArrowheads="1" noChangeShapeType="1"/>
                </p:cNvPicPr>
                <p:nvPr/>
              </p:nvPicPr>
              <p:blipFill>
                <a:blip r:embed="rId11" cstate="print"/>
                <a:stretch>
                  <a:fillRect/>
                </a:stretch>
              </p:blipFill>
              <p:spPr>
                <a:xfrm>
                  <a:off x="4393314" y="3157631"/>
                  <a:ext cx="3326446" cy="1886701"/>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mc:Choice xmlns:pslz="http://schemas.microsoft.com/office/powerpoint/2016/slidezoom" xmlns="" Requires="pslz">
            <p:graphicFrame>
              <p:nvGraphicFramePr>
                <p:cNvPr id="13" name="Slide Zoom 12">
                  <a:extLst>
                    <a:ext uri="{FF2B5EF4-FFF2-40B4-BE49-F238E27FC236}">
                      <a16:creationId xmlns:a16="http://schemas.microsoft.com/office/drawing/2014/main" id="{F858225B-7177-DDA0-32FF-80195FC738CA}"/>
                    </a:ext>
                  </a:extLst>
                </p:cNvPr>
                <p:cNvGraphicFramePr>
                  <a:graphicFrameLocks noChangeAspect="1"/>
                </p:cNvGraphicFramePr>
                <p:nvPr/>
              </p:nvGraphicFramePr>
              <p:xfrm>
                <a:off x="10498089" y="2694305"/>
                <a:ext cx="3267004" cy="1837690"/>
              </p:xfrm>
              <a:graphic>
                <a:graphicData uri="http://schemas.microsoft.com/office/powerpoint/2016/slidezoom">
                  <pslz:sldZm>
                    <pslz:sldZmObj sldId="293" cId="3307627584">
                      <pslz:zmPr id="{91D5883B-CE1A-44B7-91D1-B44D3F620BB7}" transitionDur="1000">
                        <p166:blipFill xmlns:p166="http://schemas.microsoft.com/office/powerpoint/2016/6/main">
                          <a:blip r:embed="rId12"/>
                          <a:stretch>
                            <a:fillRect/>
                          </a:stretch>
                        </p166:blipFill>
                        <p166:spPr xmlns:p166="http://schemas.microsoft.com/office/powerpoint/2016/6/main">
                          <a:xfrm>
                            <a:off x="0" y="0"/>
                            <a:ext cx="3326446" cy="1886701"/>
                          </a:xfrm>
                          <a:prstGeom prst="rect">
                            <a:avLst/>
                          </a:prstGeom>
                          <a:ln w="3175">
                            <a:noFill/>
                          </a:ln>
                          <a:effectLst>
                            <a:reflection blurRad="6350" stA="50000" endA="300" endPos="55000" dir="5400000" sy="-100000" algn="bl" rotWithShape="0"/>
                          </a:effectLst>
                        </p166:spPr>
                      </pslz:zmPr>
                    </pslz:sldZmObj>
                  </pslz:sldZm>
                </a:graphicData>
              </a:graphic>
            </p:graphicFrame>
          </mc:Choice>
          <mc:Fallback>
            <p:pic>
              <p:nvPicPr>
                <p:cNvPr id="13" name="Slide Zoom 12">
                  <a:hlinkClick r:id="rId13" action="ppaction://hlinksldjump"/>
                  <a:extLst>
                    <a:ext uri="{FF2B5EF4-FFF2-40B4-BE49-F238E27FC236}">
                      <a16:creationId xmlns:a16="http://schemas.microsoft.com/office/drawing/2014/main" xmlns="" xmlns:pslz="http://schemas.microsoft.com/office/powerpoint/2016/slidezoom" id="{F858225B-7177-DDA0-32FF-80195FC738CA}"/>
                    </a:ext>
                  </a:extLst>
                </p:cNvPr>
                <p:cNvPicPr>
                  <a:picLocks noGrp="1" noRot="1" noChangeAspect="1" noMove="1" noResize="1" noEditPoints="1" noAdjustHandles="1" noChangeArrowheads="1" noChangeShapeType="1"/>
                </p:cNvPicPr>
                <p:nvPr/>
              </p:nvPicPr>
              <p:blipFill>
                <a:blip r:embed="rId14" cstate="print"/>
                <a:stretch>
                  <a:fillRect/>
                </a:stretch>
              </p:blipFill>
              <p:spPr>
                <a:xfrm>
                  <a:off x="8408253" y="3156145"/>
                  <a:ext cx="3326446" cy="1886701"/>
                </a:xfrm>
                <a:prstGeom prst="rect">
                  <a:avLst/>
                </a:prstGeom>
                <a:ln w="3175">
                  <a:noFill/>
                </a:ln>
                <a:effectLst>
                  <a:reflection blurRad="6350" stA="50000" endA="300" endPos="55000" dir="5400000" sy="-100000" algn="bl" rotWithShape="0"/>
                </a:effectLst>
              </p:spPr>
            </p:pic>
          </mc:Fallback>
        </mc:AlternateContent>
      </p:grpSp>
      <p:pic>
        <p:nvPicPr>
          <p:cNvPr id="22" name="Graphic 21" descr="Chevron arrows">
            <a:hlinkClick r:id="" action="ppaction://hlinkshowjump?jump=nextslide"/>
            <a:extLst>
              <a:ext uri="{FF2B5EF4-FFF2-40B4-BE49-F238E27FC236}">
                <a16:creationId xmlns:a16="http://schemas.microsoft.com/office/drawing/2014/main" xmlns="" id="{7E53C6E5-2324-8723-6DAC-20A432666B8C}"/>
              </a:ext>
            </a:extLst>
          </p:cNvPr>
          <p:cNvPicPr>
            <a:picLocks noChangeAspect="1"/>
          </p:cNvPicPr>
          <p:nvPr/>
        </p:nvPicPr>
        <p:blipFill>
          <a:blip r:embed="rId15" cstate="print">
            <a:extLst>
              <a:ext uri="{28A0092B-C50C-407E-A947-70E740481C1C}">
                <a14:useLocalDpi xmlns:a14="http://schemas.microsoft.com/office/drawing/2010/main" xmlns="" val="0"/>
              </a:ext>
              <a:ext uri="{96DAC541-7B7A-43D3-8B79-37D633B846F1}">
                <asvg:svgBlip xmlns:asvg="http://schemas.microsoft.com/office/drawing/2016/SVG/main" xmlns="" r:embed="rId16"/>
              </a:ext>
            </a:extLst>
          </a:blip>
          <a:stretch>
            <a:fillRect/>
          </a:stretch>
        </p:blipFill>
        <p:spPr>
          <a:xfrm>
            <a:off x="11333926" y="3699466"/>
            <a:ext cx="801547" cy="801547"/>
          </a:xfrm>
          <a:prstGeom prst="rect">
            <a:avLst/>
          </a:prstGeom>
        </p:spPr>
      </p:pic>
      <p:pic>
        <p:nvPicPr>
          <p:cNvPr id="23" name="Graphic 22" descr="Chevron arrows">
            <a:hlinkClick r:id="" action="ppaction://hlinkshowjump?jump=previousslide"/>
            <a:extLst>
              <a:ext uri="{FF2B5EF4-FFF2-40B4-BE49-F238E27FC236}">
                <a16:creationId xmlns:a16="http://schemas.microsoft.com/office/drawing/2014/main" xmlns="" id="{A1A2E13B-3C82-7313-0910-B3F4B45F96D6}"/>
              </a:ext>
            </a:extLst>
          </p:cNvPr>
          <p:cNvPicPr>
            <a:picLocks noChangeAspect="1"/>
          </p:cNvPicPr>
          <p:nvPr/>
        </p:nvPicPr>
        <p:blipFill>
          <a:blip r:embed="rId15" cstate="print">
            <a:extLst>
              <a:ext uri="{28A0092B-C50C-407E-A947-70E740481C1C}">
                <a14:useLocalDpi xmlns:a14="http://schemas.microsoft.com/office/drawing/2010/main" xmlns="" val="0"/>
              </a:ext>
              <a:ext uri="{96DAC541-7B7A-43D3-8B79-37D633B846F1}">
                <asvg:svgBlip xmlns:asvg="http://schemas.microsoft.com/office/drawing/2016/SVG/main" xmlns="" r:embed="rId16"/>
              </a:ext>
            </a:extLst>
          </a:blip>
          <a:stretch>
            <a:fillRect/>
          </a:stretch>
        </p:blipFill>
        <p:spPr>
          <a:xfrm flipH="1">
            <a:off x="56527" y="3699466"/>
            <a:ext cx="801547" cy="801547"/>
          </a:xfrm>
          <a:prstGeom prst="rect">
            <a:avLst/>
          </a:prstGeom>
        </p:spPr>
      </p:pic>
      <p:sp>
        <p:nvSpPr>
          <p:cNvPr id="2" name="!!start">
            <a:hlinkClick r:id="" action="ppaction://hlinkshowjump?jump=firstslide"/>
            <a:extLst>
              <a:ext uri="{FF2B5EF4-FFF2-40B4-BE49-F238E27FC236}">
                <a16:creationId xmlns:a16="http://schemas.microsoft.com/office/drawing/2014/main" xmlns="" id="{1EB0514D-B620-57F3-E845-4570DB233E46}"/>
              </a:ext>
            </a:extLst>
          </p:cNvPr>
          <p:cNvSpPr/>
          <p:nvPr/>
        </p:nvSpPr>
        <p:spPr>
          <a:xfrm>
            <a:off x="5836918" y="5328455"/>
            <a:ext cx="144780" cy="144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3" name="!!end">
            <a:hlinkClick r:id="rId17" action="ppaction://hlinksldjump"/>
            <a:extLst>
              <a:ext uri="{FF2B5EF4-FFF2-40B4-BE49-F238E27FC236}">
                <a16:creationId xmlns:a16="http://schemas.microsoft.com/office/drawing/2014/main" xmlns="" id="{950A66CB-E048-B0FD-7311-B9AE40262D07}"/>
              </a:ext>
            </a:extLst>
          </p:cNvPr>
          <p:cNvSpPr/>
          <p:nvPr/>
        </p:nvSpPr>
        <p:spPr>
          <a:xfrm>
            <a:off x="6210303" y="5328455"/>
            <a:ext cx="144780" cy="14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Tree>
    <p:extLst>
      <p:ext uri="{BB962C8B-B14F-4D97-AF65-F5344CB8AC3E}">
        <p14:creationId xmlns:p14="http://schemas.microsoft.com/office/powerpoint/2010/main" xmlns="" val="206251523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B0081DC4-951B-4D78-D62C-C9A7B68925F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grpSp>
        <p:nvGrpSpPr>
          <p:cNvPr id="14" name="Group 13">
            <a:extLst>
              <a:ext uri="{FF2B5EF4-FFF2-40B4-BE49-F238E27FC236}">
                <a16:creationId xmlns:a16="http://schemas.microsoft.com/office/drawing/2014/main" xmlns="" id="{4F20E7BE-51B7-D670-1B47-B60CC146A5DE}"/>
              </a:ext>
            </a:extLst>
          </p:cNvPr>
          <p:cNvGrpSpPr/>
          <p:nvPr/>
        </p:nvGrpSpPr>
        <p:grpSpPr>
          <a:xfrm>
            <a:off x="-7774535" y="3156145"/>
            <a:ext cx="15549069" cy="1888187"/>
            <a:chOff x="-1506123" y="2694305"/>
            <a:chExt cx="15271216" cy="1839137"/>
          </a:xfrm>
        </p:grpSpPr>
        <mc:AlternateContent xmlns:mc="http://schemas.openxmlformats.org/markup-compatibility/2006">
          <mc:Choice xmlns:pslz="http://schemas.microsoft.com/office/powerpoint/2016/slidezoom" xmlns="" Requires="pslz">
            <p:graphicFrame>
              <p:nvGraphicFramePr>
                <p:cNvPr id="7" name="Slide Zoom 6">
                  <a:extLst>
                    <a:ext uri="{FF2B5EF4-FFF2-40B4-BE49-F238E27FC236}">
                      <a16:creationId xmlns:a16="http://schemas.microsoft.com/office/drawing/2014/main" id="{94ED0D94-948D-69B0-CA4A-755E98D52D3D}"/>
                    </a:ext>
                  </a:extLst>
                </p:cNvPr>
                <p:cNvGraphicFramePr>
                  <a:graphicFrameLocks noChangeAspect="1"/>
                </p:cNvGraphicFramePr>
                <p:nvPr/>
              </p:nvGraphicFramePr>
              <p:xfrm>
                <a:off x="-1506123" y="2694305"/>
                <a:ext cx="3267004" cy="1837690"/>
              </p:xfrm>
              <a:graphic>
                <a:graphicData uri="http://schemas.microsoft.com/office/powerpoint/2016/slidezoom">
                  <pslz:sldZm>
                    <pslz:sldZmObj sldId="290" cId="1204086697">
                      <pslz:zmPr id="{AFD1DB77-D15E-47B8-8CE8-89DEF36DE195}" transitionDur="1000">
                        <p166:blipFill xmlns:p166="http://schemas.microsoft.com/office/powerpoint/2016/6/main">
                          <a:blip r:embed="rId3"/>
                          <a:stretch>
                            <a:fillRect/>
                          </a:stretch>
                        </p166:blipFill>
                        <p166:spPr xmlns:p166="http://schemas.microsoft.com/office/powerpoint/2016/6/main">
                          <a:xfrm>
                            <a:off x="0" y="0"/>
                            <a:ext cx="3326446" cy="1886701"/>
                          </a:xfrm>
                          <a:prstGeom prst="rect">
                            <a:avLst/>
                          </a:prstGeom>
                          <a:ln w="3175">
                            <a:noFill/>
                          </a:ln>
                          <a:effectLst>
                            <a:reflection blurRad="6350" stA="50000" endA="300" endPos="55000" dir="5400000" sy="-100000" algn="bl" rotWithShape="0"/>
                          </a:effectLst>
                        </p166:spPr>
                      </pslz:zmPr>
                    </pslz:sldZmObj>
                  </pslz:sldZm>
                </a:graphicData>
              </a:graphic>
            </p:graphicFrame>
          </mc:Choice>
          <mc:Fallback>
            <p:pic>
              <p:nvPicPr>
                <p:cNvPr id="7" name="Slide Zoom 6">
                  <a:hlinkClick r:id="rId4" action="ppaction://hlinksldjump"/>
                  <a:extLst>
                    <a:ext uri="{FF2B5EF4-FFF2-40B4-BE49-F238E27FC236}">
                      <a16:creationId xmlns:a16="http://schemas.microsoft.com/office/drawing/2014/main" xmlns="" xmlns:pslz="http://schemas.microsoft.com/office/powerpoint/2016/slidezoom" id="{94ED0D94-948D-69B0-CA4A-755E98D52D3D}"/>
                    </a:ext>
                  </a:extLst>
                </p:cNvPr>
                <p:cNvPicPr>
                  <a:picLocks noGrp="1" noRot="1" noChangeAspect="1" noMove="1" noResize="1" noEditPoints="1" noAdjustHandles="1" noChangeArrowheads="1" noChangeShapeType="1"/>
                </p:cNvPicPr>
                <p:nvPr/>
              </p:nvPicPr>
              <p:blipFill>
                <a:blip r:embed="rId5" cstate="print"/>
                <a:stretch>
                  <a:fillRect/>
                </a:stretch>
              </p:blipFill>
              <p:spPr>
                <a:xfrm>
                  <a:off x="-7774535" y="3156145"/>
                  <a:ext cx="3326446" cy="1886701"/>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mc:Choice xmlns:pslz="http://schemas.microsoft.com/office/powerpoint/2016/slidezoom" xmlns="" Requires="pslz">
            <p:graphicFrame>
              <p:nvGraphicFramePr>
                <p:cNvPr id="9" name="Slide Zoom 8">
                  <a:extLst>
                    <a:ext uri="{FF2B5EF4-FFF2-40B4-BE49-F238E27FC236}">
                      <a16:creationId xmlns:a16="http://schemas.microsoft.com/office/drawing/2014/main" id="{CBE6C7CF-3B96-6140-ACD7-9BF4D07B77B3}"/>
                    </a:ext>
                  </a:extLst>
                </p:cNvPr>
                <p:cNvGraphicFramePr>
                  <a:graphicFrameLocks noChangeAspect="1"/>
                </p:cNvGraphicFramePr>
                <p:nvPr/>
              </p:nvGraphicFramePr>
              <p:xfrm>
                <a:off x="2611700" y="2694305"/>
                <a:ext cx="3267004" cy="1837690"/>
              </p:xfrm>
              <a:graphic>
                <a:graphicData uri="http://schemas.microsoft.com/office/powerpoint/2016/slidezoom">
                  <pslz:sldZm>
                    <pslz:sldZmObj sldId="291" cId="389329275">
                      <pslz:zmPr id="{257EE3F2-7034-4344-98E2-0A9C71176D85}" transitionDur="1000">
                        <p166:blipFill xmlns:p166="http://schemas.microsoft.com/office/powerpoint/2016/6/main">
                          <a:blip r:embed="rId6"/>
                          <a:stretch>
                            <a:fillRect/>
                          </a:stretch>
                        </p166:blipFill>
                        <p166:spPr xmlns:p166="http://schemas.microsoft.com/office/powerpoint/2016/6/main">
                          <a:xfrm>
                            <a:off x="0" y="0"/>
                            <a:ext cx="3326446" cy="1886701"/>
                          </a:xfrm>
                          <a:prstGeom prst="rect">
                            <a:avLst/>
                          </a:prstGeom>
                          <a:ln w="3175">
                            <a:noFill/>
                          </a:ln>
                          <a:effectLst>
                            <a:reflection blurRad="6350" stA="50000" endA="300" endPos="55000" dir="5400000" sy="-100000" algn="bl" rotWithShape="0"/>
                          </a:effectLst>
                        </p166:spPr>
                      </pslz:zmPr>
                    </pslz:sldZmObj>
                  </pslz:sldZm>
                </a:graphicData>
              </a:graphic>
            </p:graphicFrame>
          </mc:Choice>
          <mc:Fallback>
            <p:pic>
              <p:nvPicPr>
                <p:cNvPr id="9" name="Slide Zoom 8">
                  <a:hlinkClick r:id="rId7" action="ppaction://hlinksldjump"/>
                  <a:extLst>
                    <a:ext uri="{FF2B5EF4-FFF2-40B4-BE49-F238E27FC236}">
                      <a16:creationId xmlns:a16="http://schemas.microsoft.com/office/drawing/2014/main" xmlns="" xmlns:pslz="http://schemas.microsoft.com/office/powerpoint/2016/slidezoom" id="{CBE6C7CF-3B96-6140-ACD7-9BF4D07B77B3}"/>
                    </a:ext>
                  </a:extLst>
                </p:cNvPr>
                <p:cNvPicPr>
                  <a:picLocks noGrp="1" noRot="1" noChangeAspect="1" noMove="1" noResize="1" noEditPoints="1" noAdjustHandles="1" noChangeArrowheads="1" noChangeShapeType="1"/>
                </p:cNvPicPr>
                <p:nvPr/>
              </p:nvPicPr>
              <p:blipFill>
                <a:blip r:embed="rId8" cstate="print"/>
                <a:stretch>
                  <a:fillRect/>
                </a:stretch>
              </p:blipFill>
              <p:spPr>
                <a:xfrm>
                  <a:off x="-3581790" y="3156145"/>
                  <a:ext cx="3326446" cy="1886701"/>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mc:Choice xmlns:pslz="http://schemas.microsoft.com/office/powerpoint/2016/slidezoom" xmlns="" Requires="pslz">
            <p:graphicFrame>
              <p:nvGraphicFramePr>
                <p:cNvPr id="11" name="Slide Zoom 10">
                  <a:extLst>
                    <a:ext uri="{FF2B5EF4-FFF2-40B4-BE49-F238E27FC236}">
                      <a16:creationId xmlns:a16="http://schemas.microsoft.com/office/drawing/2014/main" id="{D8C6CDF2-D271-6D89-7F1B-1704A55D7219}"/>
                    </a:ext>
                  </a:extLst>
                </p:cNvPr>
                <p:cNvGraphicFramePr>
                  <a:graphicFrameLocks noChangeAspect="1"/>
                </p:cNvGraphicFramePr>
                <p:nvPr/>
              </p:nvGraphicFramePr>
              <p:xfrm>
                <a:off x="6554894" y="2695752"/>
                <a:ext cx="3267004" cy="1837690"/>
              </p:xfrm>
              <a:graphic>
                <a:graphicData uri="http://schemas.microsoft.com/office/powerpoint/2016/slidezoom">
                  <pslz:sldZm>
                    <pslz:sldZmObj sldId="292" cId="2100586481">
                      <pslz:zmPr id="{8C4B55F1-C300-43E1-AA34-064F33417E21}" transitionDur="1000">
                        <p166:blipFill xmlns:p166="http://schemas.microsoft.com/office/powerpoint/2016/6/main">
                          <a:blip r:embed="rId9"/>
                          <a:stretch>
                            <a:fillRect/>
                          </a:stretch>
                        </p166:blipFill>
                        <p166:spPr xmlns:p166="http://schemas.microsoft.com/office/powerpoint/2016/6/main">
                          <a:xfrm>
                            <a:off x="0" y="0"/>
                            <a:ext cx="3326446" cy="1886701"/>
                          </a:xfrm>
                          <a:prstGeom prst="rect">
                            <a:avLst/>
                          </a:prstGeom>
                          <a:ln w="3175">
                            <a:noFill/>
                          </a:ln>
                          <a:effectLst>
                            <a:reflection blurRad="6350" stA="50000" endA="300" endPos="55000" dir="5400000" sy="-100000" algn="bl" rotWithShape="0"/>
                          </a:effectLst>
                        </p166:spPr>
                      </pslz:zmPr>
                    </pslz:sldZmObj>
                  </pslz:sldZm>
                </a:graphicData>
              </a:graphic>
            </p:graphicFrame>
          </mc:Choice>
          <mc:Fallback>
            <p:pic>
              <p:nvPicPr>
                <p:cNvPr id="11" name="Slide Zoom 10">
                  <a:hlinkClick r:id="rId10" action="ppaction://hlinksldjump"/>
                  <a:extLst>
                    <a:ext uri="{FF2B5EF4-FFF2-40B4-BE49-F238E27FC236}">
                      <a16:creationId xmlns:a16="http://schemas.microsoft.com/office/drawing/2014/main" xmlns="" xmlns:pslz="http://schemas.microsoft.com/office/powerpoint/2016/slidezoom" id="{D8C6CDF2-D271-6D89-7F1B-1704A55D7219}"/>
                    </a:ext>
                  </a:extLst>
                </p:cNvPr>
                <p:cNvPicPr>
                  <a:picLocks noGrp="1" noRot="1" noChangeAspect="1" noMove="1" noResize="1" noEditPoints="1" noAdjustHandles="1" noChangeArrowheads="1" noChangeShapeType="1"/>
                </p:cNvPicPr>
                <p:nvPr/>
              </p:nvPicPr>
              <p:blipFill>
                <a:blip r:embed="rId11" cstate="print"/>
                <a:stretch>
                  <a:fillRect/>
                </a:stretch>
              </p:blipFill>
              <p:spPr>
                <a:xfrm>
                  <a:off x="433149" y="3157631"/>
                  <a:ext cx="3326446" cy="1886701"/>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mc:Choice xmlns:pslz="http://schemas.microsoft.com/office/powerpoint/2016/slidezoom" xmlns="" Requires="pslz">
            <p:graphicFrame>
              <p:nvGraphicFramePr>
                <p:cNvPr id="13" name="Slide Zoom 12">
                  <a:extLst>
                    <a:ext uri="{FF2B5EF4-FFF2-40B4-BE49-F238E27FC236}">
                      <a16:creationId xmlns:a16="http://schemas.microsoft.com/office/drawing/2014/main" id="{F858225B-7177-DDA0-32FF-80195FC738CA}"/>
                    </a:ext>
                  </a:extLst>
                </p:cNvPr>
                <p:cNvGraphicFramePr>
                  <a:graphicFrameLocks noChangeAspect="1"/>
                </p:cNvGraphicFramePr>
                <p:nvPr/>
              </p:nvGraphicFramePr>
              <p:xfrm>
                <a:off x="10498089" y="2694305"/>
                <a:ext cx="3267004" cy="1837690"/>
              </p:xfrm>
              <a:graphic>
                <a:graphicData uri="http://schemas.microsoft.com/office/powerpoint/2016/slidezoom">
                  <pslz:sldZm>
                    <pslz:sldZmObj sldId="293" cId="3307627584">
                      <pslz:zmPr id="{91D5883B-CE1A-44B7-91D1-B44D3F620BB7}" transitionDur="1000">
                        <p166:blipFill xmlns:p166="http://schemas.microsoft.com/office/powerpoint/2016/6/main">
                          <a:blip r:embed="rId12"/>
                          <a:stretch>
                            <a:fillRect/>
                          </a:stretch>
                        </p166:blipFill>
                        <p166:spPr xmlns:p166="http://schemas.microsoft.com/office/powerpoint/2016/6/main">
                          <a:xfrm>
                            <a:off x="0" y="0"/>
                            <a:ext cx="3326446" cy="1886701"/>
                          </a:xfrm>
                          <a:prstGeom prst="rect">
                            <a:avLst/>
                          </a:prstGeom>
                          <a:ln w="3175">
                            <a:noFill/>
                          </a:ln>
                          <a:effectLst>
                            <a:reflection blurRad="6350" stA="50000" endA="300" endPos="55000" dir="5400000" sy="-100000" algn="bl" rotWithShape="0"/>
                          </a:effectLst>
                        </p166:spPr>
                      </pslz:zmPr>
                    </pslz:sldZmObj>
                  </pslz:sldZm>
                </a:graphicData>
              </a:graphic>
            </p:graphicFrame>
          </mc:Choice>
          <mc:Fallback>
            <p:pic>
              <p:nvPicPr>
                <p:cNvPr id="13" name="Slide Zoom 12">
                  <a:hlinkClick r:id="rId13" action="ppaction://hlinksldjump"/>
                  <a:extLst>
                    <a:ext uri="{FF2B5EF4-FFF2-40B4-BE49-F238E27FC236}">
                      <a16:creationId xmlns:a16="http://schemas.microsoft.com/office/drawing/2014/main" xmlns="" xmlns:pslz="http://schemas.microsoft.com/office/powerpoint/2016/slidezoom" id="{F858225B-7177-DDA0-32FF-80195FC738CA}"/>
                    </a:ext>
                  </a:extLst>
                </p:cNvPr>
                <p:cNvPicPr>
                  <a:picLocks noGrp="1" noRot="1" noChangeAspect="1" noMove="1" noResize="1" noEditPoints="1" noAdjustHandles="1" noChangeArrowheads="1" noChangeShapeType="1"/>
                </p:cNvPicPr>
                <p:nvPr/>
              </p:nvPicPr>
              <p:blipFill>
                <a:blip r:embed="rId14" cstate="print"/>
                <a:stretch>
                  <a:fillRect/>
                </a:stretch>
              </p:blipFill>
              <p:spPr>
                <a:xfrm>
                  <a:off x="4448088" y="3156145"/>
                  <a:ext cx="3326446" cy="1886701"/>
                </a:xfrm>
                <a:prstGeom prst="rect">
                  <a:avLst/>
                </a:prstGeom>
                <a:ln w="3175">
                  <a:noFill/>
                </a:ln>
                <a:effectLst>
                  <a:reflection blurRad="6350" stA="50000" endA="300" endPos="55000" dir="5400000" sy="-100000" algn="bl" rotWithShape="0"/>
                </a:effectLst>
              </p:spPr>
            </p:pic>
          </mc:Fallback>
        </mc:AlternateContent>
      </p:grpSp>
      <p:pic>
        <p:nvPicPr>
          <p:cNvPr id="22" name="Graphic 21" descr="Chevron arrows">
            <a:hlinkClick r:id="" action="ppaction://hlinkshowjump?jump=nextslide"/>
            <a:extLst>
              <a:ext uri="{FF2B5EF4-FFF2-40B4-BE49-F238E27FC236}">
                <a16:creationId xmlns:a16="http://schemas.microsoft.com/office/drawing/2014/main" xmlns="" id="{7E53C6E5-2324-8723-6DAC-20A432666B8C}"/>
              </a:ext>
            </a:extLst>
          </p:cNvPr>
          <p:cNvPicPr>
            <a:picLocks noChangeAspect="1"/>
          </p:cNvPicPr>
          <p:nvPr/>
        </p:nvPicPr>
        <p:blipFill>
          <a:blip r:embed="rId15" cstate="print">
            <a:extLst>
              <a:ext uri="{28A0092B-C50C-407E-A947-70E740481C1C}">
                <a14:useLocalDpi xmlns:a14="http://schemas.microsoft.com/office/drawing/2010/main" xmlns="" val="0"/>
              </a:ext>
              <a:ext uri="{96DAC541-7B7A-43D3-8B79-37D633B846F1}">
                <asvg:svgBlip xmlns:asvg="http://schemas.microsoft.com/office/drawing/2016/SVG/main" xmlns="" r:embed="rId16"/>
              </a:ext>
            </a:extLst>
          </a:blip>
          <a:stretch>
            <a:fillRect/>
          </a:stretch>
        </p:blipFill>
        <p:spPr>
          <a:xfrm>
            <a:off x="11333926" y="3699466"/>
            <a:ext cx="801547" cy="801547"/>
          </a:xfrm>
          <a:prstGeom prst="rect">
            <a:avLst/>
          </a:prstGeom>
        </p:spPr>
      </p:pic>
      <p:pic>
        <p:nvPicPr>
          <p:cNvPr id="23" name="Graphic 22" descr="Chevron arrows">
            <a:hlinkClick r:id="" action="ppaction://hlinkshowjump?jump=previousslide"/>
            <a:extLst>
              <a:ext uri="{FF2B5EF4-FFF2-40B4-BE49-F238E27FC236}">
                <a16:creationId xmlns:a16="http://schemas.microsoft.com/office/drawing/2014/main" xmlns="" id="{A1A2E13B-3C82-7313-0910-B3F4B45F96D6}"/>
              </a:ext>
            </a:extLst>
          </p:cNvPr>
          <p:cNvPicPr>
            <a:picLocks noChangeAspect="1"/>
          </p:cNvPicPr>
          <p:nvPr/>
        </p:nvPicPr>
        <p:blipFill>
          <a:blip r:embed="rId15" cstate="print">
            <a:extLst>
              <a:ext uri="{28A0092B-C50C-407E-A947-70E740481C1C}">
                <a14:useLocalDpi xmlns:a14="http://schemas.microsoft.com/office/drawing/2010/main" xmlns="" val="0"/>
              </a:ext>
              <a:ext uri="{96DAC541-7B7A-43D3-8B79-37D633B846F1}">
                <asvg:svgBlip xmlns:asvg="http://schemas.microsoft.com/office/drawing/2016/SVG/main" xmlns="" r:embed="rId16"/>
              </a:ext>
            </a:extLst>
          </a:blip>
          <a:stretch>
            <a:fillRect/>
          </a:stretch>
        </p:blipFill>
        <p:spPr>
          <a:xfrm flipH="1">
            <a:off x="56527" y="3699466"/>
            <a:ext cx="801547" cy="801547"/>
          </a:xfrm>
          <a:prstGeom prst="rect">
            <a:avLst/>
          </a:prstGeom>
        </p:spPr>
      </p:pic>
      <p:sp>
        <p:nvSpPr>
          <p:cNvPr id="2" name="!!start">
            <a:hlinkClick r:id="" action="ppaction://hlinkshowjump?jump=firstslide"/>
            <a:extLst>
              <a:ext uri="{FF2B5EF4-FFF2-40B4-BE49-F238E27FC236}">
                <a16:creationId xmlns:a16="http://schemas.microsoft.com/office/drawing/2014/main" xmlns="" id="{1F87A597-801F-8EB7-6085-F7B25EEC2FA9}"/>
              </a:ext>
            </a:extLst>
          </p:cNvPr>
          <p:cNvSpPr/>
          <p:nvPr/>
        </p:nvSpPr>
        <p:spPr>
          <a:xfrm>
            <a:off x="5836918" y="5328455"/>
            <a:ext cx="144780" cy="14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3" name="!!end">
            <a:hlinkClick r:id="rId17" action="ppaction://hlinksldjump"/>
            <a:extLst>
              <a:ext uri="{FF2B5EF4-FFF2-40B4-BE49-F238E27FC236}">
                <a16:creationId xmlns:a16="http://schemas.microsoft.com/office/drawing/2014/main" xmlns="" id="{B5132116-5493-5FEE-5829-D594D3E2BAB3}"/>
              </a:ext>
            </a:extLst>
          </p:cNvPr>
          <p:cNvSpPr/>
          <p:nvPr/>
        </p:nvSpPr>
        <p:spPr>
          <a:xfrm>
            <a:off x="6210304" y="5328455"/>
            <a:ext cx="144780" cy="1440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Tree>
    <p:extLst>
      <p:ext uri="{BB962C8B-B14F-4D97-AF65-F5344CB8AC3E}">
        <p14:creationId xmlns:p14="http://schemas.microsoft.com/office/powerpoint/2010/main" xmlns="" val="43667787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04A96362-A219-5353-4A9D-61EDADCCCEE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xmlns="" id="{7D382535-6EB1-B83C-2737-DAF1DF1505C4}"/>
              </a:ext>
            </a:extLst>
          </p:cNvPr>
          <p:cNvSpPr txBox="1"/>
          <p:nvPr/>
        </p:nvSpPr>
        <p:spPr>
          <a:xfrm>
            <a:off x="1882066" y="93215"/>
            <a:ext cx="8753383" cy="923330"/>
          </a:xfrm>
          <a:prstGeom prst="rect">
            <a:avLst/>
          </a:prstGeom>
          <a:noFill/>
        </p:spPr>
        <p:txBody>
          <a:bodyPr wrap="square" rtlCol="0">
            <a:spAutoFit/>
          </a:bodyPr>
          <a:lstStyle/>
          <a:p>
            <a:r>
              <a:rPr lang="en-US" sz="5400" dirty="0">
                <a:solidFill>
                  <a:schemeClr val="bg1"/>
                </a:solidFill>
                <a:latin typeface="Arial Black" panose="020B0A04020102020204" pitchFamily="34" charset="0"/>
              </a:rPr>
              <a:t>RETINAL PROJECTION</a:t>
            </a:r>
            <a:endParaRPr lang="en-IN" sz="5400" dirty="0">
              <a:solidFill>
                <a:schemeClr val="bg1"/>
              </a:solidFill>
              <a:latin typeface="Arial Black" panose="020B0A04020102020204" pitchFamily="34" charset="0"/>
            </a:endParaRPr>
          </a:p>
        </p:txBody>
      </p:sp>
      <p:sp>
        <p:nvSpPr>
          <p:cNvPr id="5" name="TextBox 4">
            <a:extLst>
              <a:ext uri="{FF2B5EF4-FFF2-40B4-BE49-F238E27FC236}">
                <a16:creationId xmlns:a16="http://schemas.microsoft.com/office/drawing/2014/main" xmlns="" id="{664F42C5-E305-FC8C-67D4-7B7E823415F3}"/>
              </a:ext>
            </a:extLst>
          </p:cNvPr>
          <p:cNvSpPr txBox="1"/>
          <p:nvPr/>
        </p:nvSpPr>
        <p:spPr>
          <a:xfrm>
            <a:off x="772357" y="1278385"/>
            <a:ext cx="10608816" cy="1569660"/>
          </a:xfrm>
          <a:prstGeom prst="rect">
            <a:avLst/>
          </a:prstGeom>
          <a:noFill/>
        </p:spPr>
        <p:txBody>
          <a:bodyPr wrap="square" rtlCol="0">
            <a:spAutoFit/>
          </a:bodyPr>
          <a:lstStyle/>
          <a:p>
            <a:pPr marL="457200" indent="-457200">
              <a:buFont typeface="Wingdings" panose="05000000000000000000" pitchFamily="2" charset="2"/>
              <a:buChar char="Ø"/>
            </a:pPr>
            <a:r>
              <a:rPr lang="en-US" sz="3200" dirty="0">
                <a:solidFill>
                  <a:schemeClr val="bg1"/>
                </a:solidFill>
                <a:latin typeface="Gabriola" panose="04040605051002020D02" pitchFamily="82" charset="0"/>
              </a:rPr>
              <a:t>Retinal Projection is the process of projecting photons (light) directly into the retinas of a user.</a:t>
            </a:r>
          </a:p>
          <a:p>
            <a:pPr marL="457200" indent="-457200">
              <a:buFont typeface="Wingdings" panose="05000000000000000000" pitchFamily="2" charset="2"/>
              <a:buChar char="Ø"/>
            </a:pPr>
            <a:r>
              <a:rPr lang="en-US" sz="3200" dirty="0">
                <a:solidFill>
                  <a:schemeClr val="bg1"/>
                </a:solidFill>
                <a:latin typeface="Gabriola" panose="04040605051002020D02" pitchFamily="82" charset="0"/>
              </a:rPr>
              <a:t>In this way there is no need for external screens and complex lenses.</a:t>
            </a:r>
            <a:endParaRPr lang="en-IN" sz="3200" dirty="0">
              <a:solidFill>
                <a:schemeClr val="bg1"/>
              </a:solidFill>
              <a:latin typeface="Gabriola" panose="04040605051002020D02" pitchFamily="82" charset="0"/>
            </a:endParaRPr>
          </a:p>
        </p:txBody>
      </p:sp>
      <p:pic>
        <p:nvPicPr>
          <p:cNvPr id="5122" name="Picture 2">
            <a:extLst>
              <a:ext uri="{FF2B5EF4-FFF2-40B4-BE49-F238E27FC236}">
                <a16:creationId xmlns:a16="http://schemas.microsoft.com/office/drawing/2014/main" xmlns="" id="{3113DFF6-1120-9215-ABCA-9AE72D50A0E2}"/>
              </a:ext>
            </a:extLst>
          </p:cNvPr>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6065" t="18986" r="6511" b="22664"/>
          <a:stretch/>
        </p:blipFill>
        <p:spPr bwMode="auto">
          <a:xfrm>
            <a:off x="2252025" y="2959828"/>
            <a:ext cx="7149001" cy="3582287"/>
          </a:xfrm>
          <a:prstGeom prst="rect">
            <a:avLst/>
          </a:prstGeom>
          <a:noFill/>
          <a:ln>
            <a:noFill/>
          </a:ln>
          <a:effectLst>
            <a:softEdge rad="12700"/>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204086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026981C-2D5A-C0D9-8025-498B798ED88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xmlns="" id="{38CC9F25-3BC9-5D91-001B-9FEF1701E9C5}"/>
              </a:ext>
            </a:extLst>
          </p:cNvPr>
          <p:cNvSpPr txBox="1"/>
          <p:nvPr/>
        </p:nvSpPr>
        <p:spPr>
          <a:xfrm>
            <a:off x="1700814" y="0"/>
            <a:ext cx="8790372" cy="923330"/>
          </a:xfrm>
          <a:prstGeom prst="rect">
            <a:avLst/>
          </a:prstGeom>
          <a:noFill/>
        </p:spPr>
        <p:txBody>
          <a:bodyPr wrap="square" rtlCol="0">
            <a:spAutoFit/>
          </a:bodyPr>
          <a:lstStyle/>
          <a:p>
            <a:r>
              <a:rPr lang="en-US" sz="5400" dirty="0">
                <a:solidFill>
                  <a:schemeClr val="bg1"/>
                </a:solidFill>
                <a:latin typeface="Arial Black" panose="020B0A04020102020204" pitchFamily="34" charset="0"/>
              </a:rPr>
              <a:t>SYNAPTIC INTERFACE</a:t>
            </a:r>
            <a:endParaRPr lang="en-IN" sz="5400" dirty="0">
              <a:solidFill>
                <a:schemeClr val="bg1"/>
              </a:solidFill>
              <a:latin typeface="Arial Black" panose="020B0A04020102020204" pitchFamily="34" charset="0"/>
            </a:endParaRPr>
          </a:p>
        </p:txBody>
      </p:sp>
      <p:sp>
        <p:nvSpPr>
          <p:cNvPr id="4" name="TextBox 3">
            <a:extLst>
              <a:ext uri="{FF2B5EF4-FFF2-40B4-BE49-F238E27FC236}">
                <a16:creationId xmlns:a16="http://schemas.microsoft.com/office/drawing/2014/main" xmlns="" id="{7564CD0B-59E6-3B73-F78D-31399C9900D5}"/>
              </a:ext>
            </a:extLst>
          </p:cNvPr>
          <p:cNvSpPr txBox="1"/>
          <p:nvPr/>
        </p:nvSpPr>
        <p:spPr>
          <a:xfrm>
            <a:off x="742765" y="923330"/>
            <a:ext cx="10706470" cy="3046988"/>
          </a:xfrm>
          <a:prstGeom prst="rect">
            <a:avLst/>
          </a:prstGeom>
          <a:noFill/>
        </p:spPr>
        <p:txBody>
          <a:bodyPr wrap="square" rtlCol="0">
            <a:spAutoFit/>
          </a:bodyPr>
          <a:lstStyle/>
          <a:p>
            <a:pPr marL="457200" indent="-457200">
              <a:buFont typeface="Arial" panose="020B0604020202020204" pitchFamily="34" charset="0"/>
              <a:buChar char="•"/>
            </a:pPr>
            <a:r>
              <a:rPr lang="en-US" sz="3200" dirty="0">
                <a:solidFill>
                  <a:schemeClr val="bg1"/>
                </a:solidFill>
                <a:latin typeface="Gabriola" panose="04040605051002020D02" pitchFamily="82" charset="0"/>
              </a:rPr>
              <a:t>Synaptic Interface is a type of screen less display that does not display an image in free media or onto the retina . It displays by transmitting the signals directly into the brain through the optic nerve.</a:t>
            </a:r>
          </a:p>
          <a:p>
            <a:pPr marL="457200" indent="-457200">
              <a:buFont typeface="Arial" panose="020B0604020202020204" pitchFamily="34" charset="0"/>
              <a:buChar char="•"/>
            </a:pPr>
            <a:r>
              <a:rPr lang="en-US" sz="3200" dirty="0">
                <a:solidFill>
                  <a:schemeClr val="bg1"/>
                </a:solidFill>
                <a:latin typeface="Gabriola" panose="04040605051002020D02" pitchFamily="82" charset="0"/>
              </a:rPr>
              <a:t>This image can be used to provide vision who have a defect of the eye by bypassing the damaged eye parts and sending a visual signal </a:t>
            </a:r>
            <a:r>
              <a:rPr lang="en-US" sz="3200" dirty="0" err="1">
                <a:solidFill>
                  <a:schemeClr val="bg1"/>
                </a:solidFill>
                <a:latin typeface="Gabriola" panose="04040605051002020D02" pitchFamily="82" charset="0"/>
              </a:rPr>
              <a:t>staright</a:t>
            </a:r>
            <a:r>
              <a:rPr lang="en-US" sz="3200" dirty="0">
                <a:solidFill>
                  <a:schemeClr val="bg1"/>
                </a:solidFill>
                <a:latin typeface="Gabriola" panose="04040605051002020D02" pitchFamily="82" charset="0"/>
              </a:rPr>
              <a:t> to the brain.</a:t>
            </a:r>
            <a:endParaRPr lang="en-IN" sz="3200" dirty="0">
              <a:solidFill>
                <a:schemeClr val="bg1"/>
              </a:solidFill>
              <a:latin typeface="Gabriola" panose="04040605051002020D02" pitchFamily="82" charset="0"/>
            </a:endParaRPr>
          </a:p>
        </p:txBody>
      </p:sp>
      <p:pic>
        <p:nvPicPr>
          <p:cNvPr id="6146" name="Picture 2">
            <a:extLst>
              <a:ext uri="{FF2B5EF4-FFF2-40B4-BE49-F238E27FC236}">
                <a16:creationId xmlns:a16="http://schemas.microsoft.com/office/drawing/2014/main" xmlns="" id="{6889CB83-8605-1889-3AEA-579F8DD17C3F}"/>
              </a:ext>
            </a:extLst>
          </p:cNvPr>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4537" t="1988" r="17937" b="31291"/>
          <a:stretch/>
        </p:blipFill>
        <p:spPr bwMode="auto">
          <a:xfrm>
            <a:off x="3400148" y="3561868"/>
            <a:ext cx="5163522" cy="3296132"/>
          </a:xfrm>
          <a:prstGeom prst="rect">
            <a:avLst/>
          </a:prstGeom>
          <a:noFill/>
          <a:ln>
            <a:noFill/>
          </a:ln>
          <a:effectLst>
            <a:softEdge rad="12700"/>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893292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0761E79F-CC12-A88B-A9F3-AD138CF834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19050"/>
            <a:ext cx="12192000" cy="6838950"/>
          </a:xfrm>
          <a:prstGeom prst="rect">
            <a:avLst/>
          </a:prstGeom>
        </p:spPr>
      </p:pic>
      <p:pic>
        <p:nvPicPr>
          <p:cNvPr id="5" name="Picture 4">
            <a:extLst>
              <a:ext uri="{FF2B5EF4-FFF2-40B4-BE49-F238E27FC236}">
                <a16:creationId xmlns:a16="http://schemas.microsoft.com/office/drawing/2014/main" xmlns="" id="{9FB93854-37F1-6BE1-1262-0335FE23919C}"/>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46699" y="535300"/>
            <a:ext cx="9898602" cy="5787400"/>
          </a:xfrm>
          <a:prstGeom prst="rect">
            <a:avLst/>
          </a:prstGeom>
        </p:spPr>
      </p:pic>
    </p:spTree>
    <p:extLst>
      <p:ext uri="{BB962C8B-B14F-4D97-AF65-F5344CB8AC3E}">
        <p14:creationId xmlns:p14="http://schemas.microsoft.com/office/powerpoint/2010/main" xmlns="" val="21005864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5ED09D5-30B5-462D-317A-92E6E46F28A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12192000" cy="6838950"/>
          </a:xfrm>
          <a:prstGeom prst="rect">
            <a:avLst/>
          </a:prstGeom>
        </p:spPr>
      </p:pic>
      <p:sp>
        <p:nvSpPr>
          <p:cNvPr id="2" name="TextBox 1">
            <a:extLst>
              <a:ext uri="{FF2B5EF4-FFF2-40B4-BE49-F238E27FC236}">
                <a16:creationId xmlns:a16="http://schemas.microsoft.com/office/drawing/2014/main" xmlns="" id="{D83F99E1-906A-82B0-C85A-1BC847D6977D}"/>
              </a:ext>
            </a:extLst>
          </p:cNvPr>
          <p:cNvSpPr txBox="1"/>
          <p:nvPr/>
        </p:nvSpPr>
        <p:spPr>
          <a:xfrm>
            <a:off x="1515122" y="150920"/>
            <a:ext cx="10567387" cy="1754326"/>
          </a:xfrm>
          <a:prstGeom prst="rect">
            <a:avLst/>
          </a:prstGeom>
          <a:noFill/>
        </p:spPr>
        <p:txBody>
          <a:bodyPr wrap="square" rtlCol="0">
            <a:spAutoFit/>
          </a:bodyPr>
          <a:lstStyle/>
          <a:p>
            <a:r>
              <a:rPr lang="en-US" sz="5400" dirty="0">
                <a:solidFill>
                  <a:schemeClr val="bg1"/>
                </a:solidFill>
                <a:latin typeface="Arial Black" panose="020B0A04020102020204" pitchFamily="34" charset="0"/>
              </a:rPr>
              <a:t>AFFECTS OF SCREENLESS          </a:t>
            </a:r>
          </a:p>
          <a:p>
            <a:r>
              <a:rPr lang="en-US" sz="5400" dirty="0">
                <a:solidFill>
                  <a:schemeClr val="bg1"/>
                </a:solidFill>
                <a:latin typeface="Arial Black" panose="020B0A04020102020204" pitchFamily="34" charset="0"/>
              </a:rPr>
              <a:t>                DISPLAY</a:t>
            </a:r>
            <a:endParaRPr lang="en-IN" sz="5400" dirty="0">
              <a:solidFill>
                <a:schemeClr val="bg1"/>
              </a:solidFill>
              <a:latin typeface="Arial Black" panose="020B0A04020102020204" pitchFamily="34" charset="0"/>
            </a:endParaRPr>
          </a:p>
        </p:txBody>
      </p:sp>
      <p:sp>
        <p:nvSpPr>
          <p:cNvPr id="4" name="TextBox 3">
            <a:extLst>
              <a:ext uri="{FF2B5EF4-FFF2-40B4-BE49-F238E27FC236}">
                <a16:creationId xmlns:a16="http://schemas.microsoft.com/office/drawing/2014/main" xmlns="" id="{AFAE26A1-0EFA-FE57-9CD6-0AB291A03B0D}"/>
              </a:ext>
            </a:extLst>
          </p:cNvPr>
          <p:cNvSpPr txBox="1"/>
          <p:nvPr/>
        </p:nvSpPr>
        <p:spPr>
          <a:xfrm flipH="1">
            <a:off x="951241" y="2056166"/>
            <a:ext cx="9966962" cy="584775"/>
          </a:xfrm>
          <a:prstGeom prst="rect">
            <a:avLst/>
          </a:prstGeom>
          <a:noFill/>
        </p:spPr>
        <p:txBody>
          <a:bodyPr wrap="square" rtlCol="0">
            <a:spAutoFit/>
          </a:bodyPr>
          <a:lstStyle/>
          <a:p>
            <a:pPr marL="457200" indent="-457200">
              <a:buFont typeface="Arial" panose="020B0604020202020204" pitchFamily="34" charset="0"/>
              <a:buChar char="•"/>
            </a:pPr>
            <a:r>
              <a:rPr lang="en-US" sz="3200" dirty="0">
                <a:solidFill>
                  <a:schemeClr val="bg1"/>
                </a:solidFill>
                <a:latin typeface="Gabriola" panose="04040605051002020D02" pitchFamily="82" charset="0"/>
              </a:rPr>
              <a:t>Screenless display technology is likely to affect :-</a:t>
            </a:r>
            <a:endParaRPr lang="en-IN" sz="3200" dirty="0">
              <a:solidFill>
                <a:schemeClr val="bg1"/>
              </a:solidFill>
              <a:latin typeface="Gabriola" panose="04040605051002020D02" pitchFamily="82" charset="0"/>
            </a:endParaRPr>
          </a:p>
        </p:txBody>
      </p:sp>
      <p:sp>
        <p:nvSpPr>
          <p:cNvPr id="5" name="TextBox 4">
            <a:extLst>
              <a:ext uri="{FF2B5EF4-FFF2-40B4-BE49-F238E27FC236}">
                <a16:creationId xmlns:a16="http://schemas.microsoft.com/office/drawing/2014/main" xmlns="" id="{024DBC06-BE10-AE35-2478-AF464CC18EA3}"/>
              </a:ext>
            </a:extLst>
          </p:cNvPr>
          <p:cNvSpPr txBox="1"/>
          <p:nvPr/>
        </p:nvSpPr>
        <p:spPr>
          <a:xfrm>
            <a:off x="1658644" y="2603766"/>
            <a:ext cx="9321553" cy="2062103"/>
          </a:xfrm>
          <a:prstGeom prst="rect">
            <a:avLst/>
          </a:prstGeom>
          <a:noFill/>
        </p:spPr>
        <p:txBody>
          <a:bodyPr wrap="square" rtlCol="0">
            <a:spAutoFit/>
          </a:bodyPr>
          <a:lstStyle/>
          <a:p>
            <a:pPr marL="457200" indent="-457200">
              <a:buFont typeface="Arial" panose="020B0604020202020204" pitchFamily="34" charset="0"/>
              <a:buChar char="•"/>
            </a:pPr>
            <a:r>
              <a:rPr lang="en-US" sz="3200" dirty="0">
                <a:solidFill>
                  <a:schemeClr val="bg1"/>
                </a:solidFill>
                <a:latin typeface="Gabriola" panose="04040605051002020D02" pitchFamily="82" charset="0"/>
              </a:rPr>
              <a:t>Lighting and projection technologies.</a:t>
            </a:r>
          </a:p>
          <a:p>
            <a:pPr marL="457200" indent="-457200">
              <a:buFont typeface="Arial" panose="020B0604020202020204" pitchFamily="34" charset="0"/>
              <a:buChar char="•"/>
            </a:pPr>
            <a:r>
              <a:rPr lang="en-US" sz="3200" dirty="0">
                <a:solidFill>
                  <a:schemeClr val="bg1"/>
                </a:solidFill>
                <a:latin typeface="Gabriola" panose="04040605051002020D02" pitchFamily="82" charset="0"/>
              </a:rPr>
              <a:t>Software development design</a:t>
            </a:r>
            <a:r>
              <a:rPr lang="en-IN" sz="3200" dirty="0">
                <a:solidFill>
                  <a:schemeClr val="bg1"/>
                </a:solidFill>
                <a:latin typeface="Gabriola" panose="04040605051002020D02" pitchFamily="82" charset="0"/>
              </a:rPr>
              <a:t>.</a:t>
            </a:r>
          </a:p>
          <a:p>
            <a:pPr marL="457200" indent="-457200">
              <a:buFont typeface="Arial" panose="020B0604020202020204" pitchFamily="34" charset="0"/>
              <a:buChar char="•"/>
            </a:pPr>
            <a:r>
              <a:rPr lang="en-IN" sz="3200" dirty="0">
                <a:solidFill>
                  <a:schemeClr val="bg1"/>
                </a:solidFill>
                <a:latin typeface="Gabriola" panose="04040605051002020D02" pitchFamily="82" charset="0"/>
              </a:rPr>
              <a:t>Lifestyles of the visually impaired.</a:t>
            </a:r>
          </a:p>
          <a:p>
            <a:pPr marL="457200" indent="-457200">
              <a:buFont typeface="Arial" panose="020B0604020202020204" pitchFamily="34" charset="0"/>
              <a:buChar char="•"/>
            </a:pPr>
            <a:r>
              <a:rPr lang="en-IN" sz="3200" dirty="0">
                <a:solidFill>
                  <a:schemeClr val="bg1"/>
                </a:solidFill>
                <a:latin typeface="Gabriola" panose="04040605051002020D02" pitchFamily="82" charset="0"/>
              </a:rPr>
              <a:t>Career opportunities for the visually impaired.</a:t>
            </a:r>
            <a:endParaRPr lang="en-US" sz="3200" dirty="0">
              <a:solidFill>
                <a:schemeClr val="bg1"/>
              </a:solidFill>
              <a:latin typeface="Gabriola" panose="04040605051002020D02" pitchFamily="82" charset="0"/>
            </a:endParaRPr>
          </a:p>
        </p:txBody>
      </p:sp>
    </p:spTree>
    <p:extLst>
      <p:ext uri="{BB962C8B-B14F-4D97-AF65-F5344CB8AC3E}">
        <p14:creationId xmlns:p14="http://schemas.microsoft.com/office/powerpoint/2010/main" xmlns="" val="33076275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xmlns="" id="{AF9BB9D6-6186-FE3F-EBBA-E5BE11982C0E}"/>
              </a:ext>
            </a:extLst>
          </p:cNvPr>
          <p:cNvSpPr/>
          <p:nvPr/>
        </p:nvSpPr>
        <p:spPr>
          <a:xfrm>
            <a:off x="791592" y="701338"/>
            <a:ext cx="10608815" cy="794088"/>
          </a:xfrm>
          <a:prstGeom prst="roundRect">
            <a:avLst>
              <a:gd name="adj" fmla="val 50000"/>
            </a:avLst>
          </a:prstGeom>
          <a:solidFill>
            <a:schemeClr val="bg1"/>
          </a:solidFill>
          <a:ln>
            <a:noFill/>
          </a:ln>
          <a:effectLst>
            <a:innerShdw blurRad="279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Rounded Corners 2">
            <a:extLst>
              <a:ext uri="{FF2B5EF4-FFF2-40B4-BE49-F238E27FC236}">
                <a16:creationId xmlns:a16="http://schemas.microsoft.com/office/drawing/2014/main" xmlns="" id="{37640965-FC8F-39EC-ED75-158A0AC953D2}"/>
              </a:ext>
            </a:extLst>
          </p:cNvPr>
          <p:cNvSpPr/>
          <p:nvPr/>
        </p:nvSpPr>
        <p:spPr>
          <a:xfrm>
            <a:off x="1133474" y="921291"/>
            <a:ext cx="9925050" cy="354182"/>
          </a:xfrm>
          <a:prstGeom prst="roundRect">
            <a:avLst>
              <a:gd name="adj" fmla="val 50000"/>
            </a:avLst>
          </a:prstGeom>
          <a:solidFill>
            <a:schemeClr val="bg1">
              <a:lumMod val="50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3" name="Group 72">
            <a:extLst>
              <a:ext uri="{FF2B5EF4-FFF2-40B4-BE49-F238E27FC236}">
                <a16:creationId xmlns:a16="http://schemas.microsoft.com/office/drawing/2014/main" xmlns="" id="{77F8BF76-A3AC-29D4-BE58-5B15C5868EF0}"/>
              </a:ext>
            </a:extLst>
          </p:cNvPr>
          <p:cNvGrpSpPr/>
          <p:nvPr/>
        </p:nvGrpSpPr>
        <p:grpSpPr>
          <a:xfrm>
            <a:off x="919354" y="738382"/>
            <a:ext cx="2232000" cy="4874992"/>
            <a:chOff x="919354" y="738382"/>
            <a:chExt cx="2232000" cy="4874992"/>
          </a:xfrm>
        </p:grpSpPr>
        <p:sp>
          <p:nvSpPr>
            <p:cNvPr id="7" name="Freeform: Shape 6">
              <a:extLst>
                <a:ext uri="{FF2B5EF4-FFF2-40B4-BE49-F238E27FC236}">
                  <a16:creationId xmlns:a16="http://schemas.microsoft.com/office/drawing/2014/main" xmlns="" id="{CE9F22E2-0D79-6E27-8CA0-8B82A8D773F6}"/>
                </a:ext>
              </a:extLst>
            </p:cNvPr>
            <p:cNvSpPr/>
            <p:nvPr/>
          </p:nvSpPr>
          <p:spPr>
            <a:xfrm>
              <a:off x="919354" y="3381374"/>
              <a:ext cx="2232000" cy="2232000"/>
            </a:xfrm>
            <a:custGeom>
              <a:avLst/>
              <a:gdLst>
                <a:gd name="connsiteX0" fmla="*/ 900000 w 1800000"/>
                <a:gd name="connsiteY0" fmla="*/ 76200 h 1800000"/>
                <a:gd name="connsiteX1" fmla="*/ 810000 w 1800000"/>
                <a:gd name="connsiteY1" fmla="*/ 166200 h 1800000"/>
                <a:gd name="connsiteX2" fmla="*/ 900000 w 1800000"/>
                <a:gd name="connsiteY2" fmla="*/ 256200 h 1800000"/>
                <a:gd name="connsiteX3" fmla="*/ 990000 w 1800000"/>
                <a:gd name="connsiteY3" fmla="*/ 166200 h 1800000"/>
                <a:gd name="connsiteX4" fmla="*/ 900000 w 1800000"/>
                <a:gd name="connsiteY4" fmla="*/ 76200 h 1800000"/>
                <a:gd name="connsiteX5" fmla="*/ 900000 w 1800000"/>
                <a:gd name="connsiteY5" fmla="*/ 0 h 1800000"/>
                <a:gd name="connsiteX6" fmla="*/ 1800000 w 1800000"/>
                <a:gd name="connsiteY6" fmla="*/ 900000 h 1800000"/>
                <a:gd name="connsiteX7" fmla="*/ 900000 w 1800000"/>
                <a:gd name="connsiteY7" fmla="*/ 1800000 h 1800000"/>
                <a:gd name="connsiteX8" fmla="*/ 0 w 1800000"/>
                <a:gd name="connsiteY8" fmla="*/ 900000 h 1800000"/>
                <a:gd name="connsiteX9" fmla="*/ 900000 w 1800000"/>
                <a:gd name="connsiteY9" fmla="*/ 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76200"/>
                  </a:moveTo>
                  <a:cubicBezTo>
                    <a:pt x="850294" y="76200"/>
                    <a:pt x="810000" y="116494"/>
                    <a:pt x="810000" y="166200"/>
                  </a:cubicBezTo>
                  <a:cubicBezTo>
                    <a:pt x="810000" y="215906"/>
                    <a:pt x="850294" y="256200"/>
                    <a:pt x="900000" y="256200"/>
                  </a:cubicBezTo>
                  <a:cubicBezTo>
                    <a:pt x="949706" y="256200"/>
                    <a:pt x="990000" y="215906"/>
                    <a:pt x="990000" y="166200"/>
                  </a:cubicBezTo>
                  <a:cubicBezTo>
                    <a:pt x="990000" y="116494"/>
                    <a:pt x="949706" y="76200"/>
                    <a:pt x="900000" y="76200"/>
                  </a:cubicBezTo>
                  <a:close/>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path>
              </a:pathLst>
            </a:custGeom>
            <a:gradFill flip="none" rotWithShape="1">
              <a:gsLst>
                <a:gs pos="0">
                  <a:schemeClr val="accent1">
                    <a:lumMod val="5000"/>
                    <a:lumOff val="95000"/>
                  </a:schemeClr>
                </a:gs>
                <a:gs pos="100000">
                  <a:srgbClr val="147A42">
                    <a:alpha val="81000"/>
                  </a:srgbClr>
                </a:gs>
                <a:gs pos="0">
                  <a:srgbClr val="0DE154"/>
                </a:gs>
                <a:gs pos="100000">
                  <a:schemeClr val="accent1">
                    <a:lumMod val="45000"/>
                    <a:lumOff val="55000"/>
                  </a:schemeClr>
                </a:gs>
                <a:gs pos="100000">
                  <a:schemeClr val="accent1">
                    <a:lumMod val="30000"/>
                    <a:lumOff val="70000"/>
                  </a:schemeClr>
                </a:gs>
              </a:gsLst>
              <a:lin ang="5400000" scaled="1"/>
              <a:tileRect/>
            </a:gradFill>
            <a:ln>
              <a:gradFill>
                <a:gsLst>
                  <a:gs pos="100000">
                    <a:schemeClr val="bg1">
                      <a:alpha val="0"/>
                    </a:schemeClr>
                  </a:gs>
                  <a:gs pos="0">
                    <a:srgbClr val="0DE154"/>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ln>
            <a:effectLst>
              <a:reflection blurRad="6350" stA="24000" endPos="7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Low  power requirements</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Higher resolution images</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0" name="Group 19">
              <a:extLst>
                <a:ext uri="{FF2B5EF4-FFF2-40B4-BE49-F238E27FC236}">
                  <a16:creationId xmlns:a16="http://schemas.microsoft.com/office/drawing/2014/main" xmlns="" id="{A4640DD9-87EA-EDB1-ECA1-7DA71E308877}"/>
                </a:ext>
              </a:extLst>
            </p:cNvPr>
            <p:cNvGrpSpPr/>
            <p:nvPr/>
          </p:nvGrpSpPr>
          <p:grpSpPr>
            <a:xfrm>
              <a:off x="1675354" y="738382"/>
              <a:ext cx="720000" cy="720000"/>
              <a:chOff x="1675354" y="738382"/>
              <a:chExt cx="720000" cy="720000"/>
            </a:xfrm>
          </p:grpSpPr>
          <p:sp>
            <p:nvSpPr>
              <p:cNvPr id="18" name="Oval 17">
                <a:extLst>
                  <a:ext uri="{FF2B5EF4-FFF2-40B4-BE49-F238E27FC236}">
                    <a16:creationId xmlns:a16="http://schemas.microsoft.com/office/drawing/2014/main" xmlns="" id="{540EB523-166B-AD78-7CAE-26DC0E71D132}"/>
                  </a:ext>
                </a:extLst>
              </p:cNvPr>
              <p:cNvSpPr/>
              <p:nvPr/>
            </p:nvSpPr>
            <p:spPr>
              <a:xfrm>
                <a:off x="1675354" y="738382"/>
                <a:ext cx="720000" cy="7200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xmlns="" id="{8B70EB24-0163-A94C-C8E8-2A1AD053CE0F}"/>
                  </a:ext>
                </a:extLst>
              </p:cNvPr>
              <p:cNvSpPr/>
              <p:nvPr/>
            </p:nvSpPr>
            <p:spPr>
              <a:xfrm>
                <a:off x="1765354" y="828382"/>
                <a:ext cx="540000" cy="540000"/>
              </a:xfrm>
              <a:prstGeom prst="ellipse">
                <a:avLst/>
              </a:prstGeom>
              <a:gradFill flip="none" rotWithShape="1">
                <a:gsLst>
                  <a:gs pos="0">
                    <a:schemeClr val="accent1">
                      <a:lumMod val="5000"/>
                      <a:lumOff val="95000"/>
                    </a:schemeClr>
                  </a:gs>
                  <a:gs pos="100000">
                    <a:srgbClr val="147A42">
                      <a:alpha val="81000"/>
                    </a:srgbClr>
                  </a:gs>
                  <a:gs pos="0">
                    <a:srgbClr val="0DE154"/>
                  </a:gs>
                  <a:gs pos="100000">
                    <a:schemeClr val="accent1">
                      <a:lumMod val="45000"/>
                      <a:lumOff val="55000"/>
                    </a:schemeClr>
                  </a:gs>
                  <a:gs pos="100000">
                    <a:schemeClr val="accent1">
                      <a:lumMod val="30000"/>
                      <a:lumOff val="70000"/>
                    </a:schemeClr>
                  </a:gs>
                </a:gsLst>
                <a:lin ang="5400000" scaled="1"/>
                <a:tileRect/>
              </a:gradFill>
              <a:ln>
                <a:gradFill>
                  <a:gsLst>
                    <a:gs pos="100000">
                      <a:schemeClr val="bg1">
                        <a:alpha val="0"/>
                      </a:schemeClr>
                    </a:gs>
                    <a:gs pos="0">
                      <a:srgbClr val="0DE154"/>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46" name="Straight Connector 45">
              <a:extLst>
                <a:ext uri="{FF2B5EF4-FFF2-40B4-BE49-F238E27FC236}">
                  <a16:creationId xmlns:a16="http://schemas.microsoft.com/office/drawing/2014/main" xmlns="" id="{05E321DB-D967-42D7-C3EA-3DAA3BEEF31C}"/>
                </a:ext>
              </a:extLst>
            </p:cNvPr>
            <p:cNvCxnSpPr>
              <a:stCxn id="18" idx="4"/>
              <a:endCxn id="7" idx="5"/>
            </p:cNvCxnSpPr>
            <p:nvPr/>
          </p:nvCxnSpPr>
          <p:spPr>
            <a:xfrm>
              <a:off x="2035354" y="1458382"/>
              <a:ext cx="0" cy="1922992"/>
            </a:xfrm>
            <a:prstGeom prst="line">
              <a:avLst/>
            </a:prstGeom>
            <a:ln w="28575"/>
          </p:spPr>
          <p:style>
            <a:lnRef idx="2">
              <a:schemeClr val="dk1"/>
            </a:lnRef>
            <a:fillRef idx="0">
              <a:schemeClr val="dk1"/>
            </a:fillRef>
            <a:effectRef idx="1">
              <a:schemeClr val="dk1"/>
            </a:effectRef>
            <a:fontRef idx="minor">
              <a:schemeClr val="tx1"/>
            </a:fontRef>
          </p:style>
        </p:cxnSp>
        <p:sp>
          <p:nvSpPr>
            <p:cNvPr id="61" name="Freeform: Shape 60">
              <a:extLst>
                <a:ext uri="{FF2B5EF4-FFF2-40B4-BE49-F238E27FC236}">
                  <a16:creationId xmlns:a16="http://schemas.microsoft.com/office/drawing/2014/main" xmlns="" id="{536A8522-FF2D-C7AE-DE67-46AAD249DFCF}"/>
                </a:ext>
              </a:extLst>
            </p:cNvPr>
            <p:cNvSpPr/>
            <p:nvPr/>
          </p:nvSpPr>
          <p:spPr>
            <a:xfrm>
              <a:off x="2035354" y="3368040"/>
              <a:ext cx="69198" cy="121920"/>
            </a:xfrm>
            <a:custGeom>
              <a:avLst/>
              <a:gdLst>
                <a:gd name="connsiteX0" fmla="*/ 0 w 69198"/>
                <a:gd name="connsiteY0" fmla="*/ 0 h 121920"/>
                <a:gd name="connsiteX1" fmla="*/ 0 w 69198"/>
                <a:gd name="connsiteY1" fmla="*/ 0 h 121920"/>
                <a:gd name="connsiteX2" fmla="*/ 48768 w 69198"/>
                <a:gd name="connsiteY2" fmla="*/ 115824 h 121920"/>
                <a:gd name="connsiteX3" fmla="*/ 36576 w 69198"/>
                <a:gd name="connsiteY3" fmla="*/ 121920 h 121920"/>
                <a:gd name="connsiteX4" fmla="*/ 0 w 69198"/>
                <a:gd name="connsiteY4" fmla="*/ 115824 h 121920"/>
                <a:gd name="connsiteX5" fmla="*/ 24384 w 69198"/>
                <a:gd name="connsiteY5" fmla="*/ 121920 h 12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198" h="121920">
                  <a:moveTo>
                    <a:pt x="0" y="0"/>
                  </a:moveTo>
                  <a:lnTo>
                    <a:pt x="0" y="0"/>
                  </a:lnTo>
                  <a:cubicBezTo>
                    <a:pt x="76992" y="48995"/>
                    <a:pt x="84173" y="23772"/>
                    <a:pt x="48768" y="115824"/>
                  </a:cubicBezTo>
                  <a:cubicBezTo>
                    <a:pt x="47137" y="120065"/>
                    <a:pt x="40640" y="119888"/>
                    <a:pt x="36576" y="121920"/>
                  </a:cubicBezTo>
                  <a:lnTo>
                    <a:pt x="0" y="115824"/>
                  </a:lnTo>
                  <a:lnTo>
                    <a:pt x="24384" y="121920"/>
                  </a:lnTo>
                </a:path>
              </a:pathLst>
            </a:custGeom>
          </p:spPr>
          <p:style>
            <a:lnRef idx="3">
              <a:schemeClr val="dk1"/>
            </a:lnRef>
            <a:fillRef idx="0">
              <a:schemeClr val="dk1"/>
            </a:fillRef>
            <a:effectRef idx="2">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5" name="Group 74">
            <a:extLst>
              <a:ext uri="{FF2B5EF4-FFF2-40B4-BE49-F238E27FC236}">
                <a16:creationId xmlns:a16="http://schemas.microsoft.com/office/drawing/2014/main" xmlns="" id="{8FEE3E63-9B3F-77B5-9D0D-F30DADFA1188}"/>
              </a:ext>
            </a:extLst>
          </p:cNvPr>
          <p:cNvGrpSpPr/>
          <p:nvPr/>
        </p:nvGrpSpPr>
        <p:grpSpPr>
          <a:xfrm>
            <a:off x="4979999" y="732082"/>
            <a:ext cx="2232000" cy="4881292"/>
            <a:chOff x="4979999" y="732082"/>
            <a:chExt cx="2232000" cy="4881292"/>
          </a:xfrm>
        </p:grpSpPr>
        <p:sp>
          <p:nvSpPr>
            <p:cNvPr id="15" name="Freeform: Shape 14">
              <a:extLst>
                <a:ext uri="{FF2B5EF4-FFF2-40B4-BE49-F238E27FC236}">
                  <a16:creationId xmlns:a16="http://schemas.microsoft.com/office/drawing/2014/main" xmlns="" id="{DBAC0560-B208-4DA8-1863-D385959BD3EB}"/>
                </a:ext>
              </a:extLst>
            </p:cNvPr>
            <p:cNvSpPr/>
            <p:nvPr/>
          </p:nvSpPr>
          <p:spPr>
            <a:xfrm>
              <a:off x="4979999" y="3381374"/>
              <a:ext cx="2232000" cy="2232000"/>
            </a:xfrm>
            <a:custGeom>
              <a:avLst/>
              <a:gdLst>
                <a:gd name="connsiteX0" fmla="*/ 900000 w 1800000"/>
                <a:gd name="connsiteY0" fmla="*/ 76200 h 1800000"/>
                <a:gd name="connsiteX1" fmla="*/ 810000 w 1800000"/>
                <a:gd name="connsiteY1" fmla="*/ 166200 h 1800000"/>
                <a:gd name="connsiteX2" fmla="*/ 900000 w 1800000"/>
                <a:gd name="connsiteY2" fmla="*/ 256200 h 1800000"/>
                <a:gd name="connsiteX3" fmla="*/ 990000 w 1800000"/>
                <a:gd name="connsiteY3" fmla="*/ 166200 h 1800000"/>
                <a:gd name="connsiteX4" fmla="*/ 900000 w 1800000"/>
                <a:gd name="connsiteY4" fmla="*/ 76200 h 1800000"/>
                <a:gd name="connsiteX5" fmla="*/ 900000 w 1800000"/>
                <a:gd name="connsiteY5" fmla="*/ 0 h 1800000"/>
                <a:gd name="connsiteX6" fmla="*/ 1800000 w 1800000"/>
                <a:gd name="connsiteY6" fmla="*/ 900000 h 1800000"/>
                <a:gd name="connsiteX7" fmla="*/ 900000 w 1800000"/>
                <a:gd name="connsiteY7" fmla="*/ 1800000 h 1800000"/>
                <a:gd name="connsiteX8" fmla="*/ 0 w 1800000"/>
                <a:gd name="connsiteY8" fmla="*/ 900000 h 1800000"/>
                <a:gd name="connsiteX9" fmla="*/ 900000 w 1800000"/>
                <a:gd name="connsiteY9" fmla="*/ 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76200"/>
                  </a:moveTo>
                  <a:cubicBezTo>
                    <a:pt x="850294" y="76200"/>
                    <a:pt x="810000" y="116494"/>
                    <a:pt x="810000" y="166200"/>
                  </a:cubicBezTo>
                  <a:cubicBezTo>
                    <a:pt x="810000" y="215906"/>
                    <a:pt x="850294" y="256200"/>
                    <a:pt x="900000" y="256200"/>
                  </a:cubicBezTo>
                  <a:cubicBezTo>
                    <a:pt x="949706" y="256200"/>
                    <a:pt x="990000" y="215906"/>
                    <a:pt x="990000" y="166200"/>
                  </a:cubicBezTo>
                  <a:cubicBezTo>
                    <a:pt x="990000" y="116494"/>
                    <a:pt x="949706" y="76200"/>
                    <a:pt x="900000" y="76200"/>
                  </a:cubicBezTo>
                  <a:close/>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path>
              </a:pathLst>
            </a:custGeom>
            <a:gradFill flip="none" rotWithShape="1">
              <a:gsLst>
                <a:gs pos="0">
                  <a:srgbClr val="990099"/>
                </a:gs>
                <a:gs pos="100000">
                  <a:srgbClr val="FF00FF">
                    <a:alpha val="80000"/>
                  </a:srgbClr>
                </a:gs>
              </a:gsLst>
              <a:lin ang="5400000" scaled="1"/>
              <a:tileRect/>
            </a:gradFill>
            <a:ln>
              <a:gradFill flip="none" rotWithShape="1">
                <a:gsLst>
                  <a:gs pos="100000">
                    <a:schemeClr val="bg1">
                      <a:alpha val="0"/>
                    </a:schemeClr>
                  </a:gs>
                  <a:gs pos="0">
                    <a:srgbClr val="990099"/>
                  </a:gs>
                  <a:gs pos="100000">
                    <a:schemeClr val="accent1">
                      <a:lumMod val="45000"/>
                      <a:lumOff val="55000"/>
                    </a:schemeClr>
                  </a:gs>
                  <a:gs pos="100000">
                    <a:schemeClr val="accent1">
                      <a:lumMod val="45000"/>
                      <a:lumOff val="55000"/>
                    </a:schemeClr>
                  </a:gs>
                  <a:gs pos="100000">
                    <a:srgbClr val="FF00FF">
                      <a:alpha val="0"/>
                    </a:srgbClr>
                  </a:gs>
                </a:gsLst>
                <a:lin ang="5400000" scaled="1"/>
                <a:tileRect/>
              </a:gradFill>
            </a:ln>
            <a:effectLst>
              <a:reflection blurRad="6350" stA="24000" endPos="7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More accurate color</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Greater brightness &amp; better contrast</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8" name="Group 37">
              <a:extLst>
                <a:ext uri="{FF2B5EF4-FFF2-40B4-BE49-F238E27FC236}">
                  <a16:creationId xmlns:a16="http://schemas.microsoft.com/office/drawing/2014/main" xmlns="" id="{8E18300A-FBDC-C3B7-6E49-7DB3DF1D14A5}"/>
                </a:ext>
              </a:extLst>
            </p:cNvPr>
            <p:cNvGrpSpPr/>
            <p:nvPr/>
          </p:nvGrpSpPr>
          <p:grpSpPr>
            <a:xfrm>
              <a:off x="5736000" y="732082"/>
              <a:ext cx="720000" cy="720000"/>
              <a:chOff x="5736000" y="732082"/>
              <a:chExt cx="720000" cy="720000"/>
            </a:xfrm>
          </p:grpSpPr>
          <p:sp>
            <p:nvSpPr>
              <p:cNvPr id="25" name="Oval 24">
                <a:extLst>
                  <a:ext uri="{FF2B5EF4-FFF2-40B4-BE49-F238E27FC236}">
                    <a16:creationId xmlns:a16="http://schemas.microsoft.com/office/drawing/2014/main" xmlns="" id="{45C6DDC5-2BD2-94CF-D283-604359898321}"/>
                  </a:ext>
                </a:extLst>
              </p:cNvPr>
              <p:cNvSpPr/>
              <p:nvPr/>
            </p:nvSpPr>
            <p:spPr>
              <a:xfrm>
                <a:off x="5736000" y="732082"/>
                <a:ext cx="720000" cy="7200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xmlns="" id="{2857D99C-F67A-CE7E-A097-2C8D46B32A27}"/>
                  </a:ext>
                </a:extLst>
              </p:cNvPr>
              <p:cNvSpPr/>
              <p:nvPr/>
            </p:nvSpPr>
            <p:spPr>
              <a:xfrm>
                <a:off x="5826000" y="822082"/>
                <a:ext cx="540000" cy="540000"/>
              </a:xfrm>
              <a:prstGeom prst="ellipse">
                <a:avLst/>
              </a:prstGeom>
              <a:gradFill flip="none" rotWithShape="1">
                <a:gsLst>
                  <a:gs pos="0">
                    <a:srgbClr val="990099"/>
                  </a:gs>
                  <a:gs pos="100000">
                    <a:srgbClr val="FF00FF">
                      <a:alpha val="80000"/>
                    </a:srgbClr>
                  </a:gs>
                </a:gsLst>
                <a:lin ang="5400000" scaled="1"/>
                <a:tileRect/>
              </a:gradFill>
              <a:ln>
                <a:gradFill flip="none" rotWithShape="1">
                  <a:gsLst>
                    <a:gs pos="100000">
                      <a:schemeClr val="bg1">
                        <a:alpha val="0"/>
                      </a:schemeClr>
                    </a:gs>
                    <a:gs pos="0">
                      <a:srgbClr val="990099"/>
                    </a:gs>
                    <a:gs pos="100000">
                      <a:schemeClr val="accent1">
                        <a:lumMod val="45000"/>
                        <a:lumOff val="55000"/>
                      </a:schemeClr>
                    </a:gs>
                    <a:gs pos="100000">
                      <a:schemeClr val="accent1">
                        <a:lumMod val="45000"/>
                        <a:lumOff val="55000"/>
                      </a:schemeClr>
                    </a:gs>
                    <a:gs pos="100000">
                      <a:srgbClr val="FF00FF">
                        <a:alpha val="0"/>
                      </a:srgbClr>
                    </a:gs>
                  </a:gsLst>
                  <a:lin ang="54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cxnSp>
          <p:nvCxnSpPr>
            <p:cNvPr id="52" name="Straight Connector 51">
              <a:extLst>
                <a:ext uri="{FF2B5EF4-FFF2-40B4-BE49-F238E27FC236}">
                  <a16:creationId xmlns:a16="http://schemas.microsoft.com/office/drawing/2014/main" xmlns="" id="{E8AB4251-D41E-11D2-A3D9-C641F44823E3}"/>
                </a:ext>
              </a:extLst>
            </p:cNvPr>
            <p:cNvCxnSpPr/>
            <p:nvPr/>
          </p:nvCxnSpPr>
          <p:spPr>
            <a:xfrm>
              <a:off x="6089193" y="1458382"/>
              <a:ext cx="0" cy="1922992"/>
            </a:xfrm>
            <a:prstGeom prst="line">
              <a:avLst/>
            </a:prstGeom>
            <a:ln w="28575"/>
          </p:spPr>
          <p:style>
            <a:lnRef idx="2">
              <a:schemeClr val="dk1"/>
            </a:lnRef>
            <a:fillRef idx="0">
              <a:schemeClr val="dk1"/>
            </a:fillRef>
            <a:effectRef idx="1">
              <a:schemeClr val="dk1"/>
            </a:effectRef>
            <a:fontRef idx="minor">
              <a:schemeClr val="tx1"/>
            </a:fontRef>
          </p:style>
        </p:cxnSp>
        <p:sp>
          <p:nvSpPr>
            <p:cNvPr id="63" name="Freeform: Shape 62">
              <a:extLst>
                <a:ext uri="{FF2B5EF4-FFF2-40B4-BE49-F238E27FC236}">
                  <a16:creationId xmlns:a16="http://schemas.microsoft.com/office/drawing/2014/main" xmlns="" id="{0D73F22A-0F50-3046-8A53-9594F5C56FAA}"/>
                </a:ext>
              </a:extLst>
            </p:cNvPr>
            <p:cNvSpPr/>
            <p:nvPr/>
          </p:nvSpPr>
          <p:spPr>
            <a:xfrm>
              <a:off x="6078170" y="3368040"/>
              <a:ext cx="69198" cy="121920"/>
            </a:xfrm>
            <a:custGeom>
              <a:avLst/>
              <a:gdLst>
                <a:gd name="connsiteX0" fmla="*/ 0 w 69198"/>
                <a:gd name="connsiteY0" fmla="*/ 0 h 121920"/>
                <a:gd name="connsiteX1" fmla="*/ 0 w 69198"/>
                <a:gd name="connsiteY1" fmla="*/ 0 h 121920"/>
                <a:gd name="connsiteX2" fmla="*/ 48768 w 69198"/>
                <a:gd name="connsiteY2" fmla="*/ 115824 h 121920"/>
                <a:gd name="connsiteX3" fmla="*/ 36576 w 69198"/>
                <a:gd name="connsiteY3" fmla="*/ 121920 h 121920"/>
                <a:gd name="connsiteX4" fmla="*/ 0 w 69198"/>
                <a:gd name="connsiteY4" fmla="*/ 115824 h 121920"/>
                <a:gd name="connsiteX5" fmla="*/ 24384 w 69198"/>
                <a:gd name="connsiteY5" fmla="*/ 121920 h 12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198" h="121920">
                  <a:moveTo>
                    <a:pt x="0" y="0"/>
                  </a:moveTo>
                  <a:lnTo>
                    <a:pt x="0" y="0"/>
                  </a:lnTo>
                  <a:cubicBezTo>
                    <a:pt x="76992" y="48995"/>
                    <a:pt x="84173" y="23772"/>
                    <a:pt x="48768" y="115824"/>
                  </a:cubicBezTo>
                  <a:cubicBezTo>
                    <a:pt x="47137" y="120065"/>
                    <a:pt x="40640" y="119888"/>
                    <a:pt x="36576" y="121920"/>
                  </a:cubicBezTo>
                  <a:lnTo>
                    <a:pt x="0" y="115824"/>
                  </a:lnTo>
                  <a:lnTo>
                    <a:pt x="24384" y="121920"/>
                  </a:lnTo>
                </a:path>
              </a:pathLst>
            </a:custGeom>
          </p:spPr>
          <p:style>
            <a:lnRef idx="3">
              <a:schemeClr val="dk1"/>
            </a:lnRef>
            <a:fillRef idx="0">
              <a:schemeClr val="dk1"/>
            </a:fillRef>
            <a:effectRef idx="2">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7" name="Group 76">
            <a:extLst>
              <a:ext uri="{FF2B5EF4-FFF2-40B4-BE49-F238E27FC236}">
                <a16:creationId xmlns:a16="http://schemas.microsoft.com/office/drawing/2014/main" xmlns="" id="{62334407-C8B1-6401-1092-FE7CE370E577}"/>
              </a:ext>
            </a:extLst>
          </p:cNvPr>
          <p:cNvGrpSpPr/>
          <p:nvPr/>
        </p:nvGrpSpPr>
        <p:grpSpPr>
          <a:xfrm>
            <a:off x="9040644" y="732082"/>
            <a:ext cx="2232000" cy="4881292"/>
            <a:chOff x="9040644" y="732082"/>
            <a:chExt cx="2232000" cy="4881292"/>
          </a:xfrm>
        </p:grpSpPr>
        <p:sp>
          <p:nvSpPr>
            <p:cNvPr id="17" name="Freeform: Shape 16">
              <a:extLst>
                <a:ext uri="{FF2B5EF4-FFF2-40B4-BE49-F238E27FC236}">
                  <a16:creationId xmlns:a16="http://schemas.microsoft.com/office/drawing/2014/main" xmlns="" id="{CDF3C0F1-1647-71A7-A2B7-6B835E84FD45}"/>
                </a:ext>
              </a:extLst>
            </p:cNvPr>
            <p:cNvSpPr/>
            <p:nvPr/>
          </p:nvSpPr>
          <p:spPr>
            <a:xfrm>
              <a:off x="9040644" y="3381374"/>
              <a:ext cx="2232000" cy="2232000"/>
            </a:xfrm>
            <a:custGeom>
              <a:avLst/>
              <a:gdLst>
                <a:gd name="connsiteX0" fmla="*/ 900000 w 1800000"/>
                <a:gd name="connsiteY0" fmla="*/ 76200 h 1800000"/>
                <a:gd name="connsiteX1" fmla="*/ 810000 w 1800000"/>
                <a:gd name="connsiteY1" fmla="*/ 166200 h 1800000"/>
                <a:gd name="connsiteX2" fmla="*/ 900000 w 1800000"/>
                <a:gd name="connsiteY2" fmla="*/ 256200 h 1800000"/>
                <a:gd name="connsiteX3" fmla="*/ 990000 w 1800000"/>
                <a:gd name="connsiteY3" fmla="*/ 166200 h 1800000"/>
                <a:gd name="connsiteX4" fmla="*/ 900000 w 1800000"/>
                <a:gd name="connsiteY4" fmla="*/ 76200 h 1800000"/>
                <a:gd name="connsiteX5" fmla="*/ 900000 w 1800000"/>
                <a:gd name="connsiteY5" fmla="*/ 0 h 1800000"/>
                <a:gd name="connsiteX6" fmla="*/ 1800000 w 1800000"/>
                <a:gd name="connsiteY6" fmla="*/ 900000 h 1800000"/>
                <a:gd name="connsiteX7" fmla="*/ 900000 w 1800000"/>
                <a:gd name="connsiteY7" fmla="*/ 1800000 h 1800000"/>
                <a:gd name="connsiteX8" fmla="*/ 0 w 1800000"/>
                <a:gd name="connsiteY8" fmla="*/ 900000 h 1800000"/>
                <a:gd name="connsiteX9" fmla="*/ 900000 w 1800000"/>
                <a:gd name="connsiteY9" fmla="*/ 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76200"/>
                  </a:moveTo>
                  <a:cubicBezTo>
                    <a:pt x="850294" y="76200"/>
                    <a:pt x="810000" y="116494"/>
                    <a:pt x="810000" y="166200"/>
                  </a:cubicBezTo>
                  <a:cubicBezTo>
                    <a:pt x="810000" y="215906"/>
                    <a:pt x="850294" y="256200"/>
                    <a:pt x="900000" y="256200"/>
                  </a:cubicBezTo>
                  <a:cubicBezTo>
                    <a:pt x="949706" y="256200"/>
                    <a:pt x="990000" y="215906"/>
                    <a:pt x="990000" y="166200"/>
                  </a:cubicBezTo>
                  <a:cubicBezTo>
                    <a:pt x="990000" y="116494"/>
                    <a:pt x="949706" y="76200"/>
                    <a:pt x="900000" y="76200"/>
                  </a:cubicBezTo>
                  <a:close/>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path>
              </a:pathLst>
            </a:custGeom>
            <a:gradFill flip="none" rotWithShape="1">
              <a:gsLst>
                <a:gs pos="0">
                  <a:srgbClr val="9C0813"/>
                </a:gs>
                <a:gs pos="100000">
                  <a:srgbClr val="E3319B">
                    <a:alpha val="80000"/>
                  </a:srgbClr>
                </a:gs>
              </a:gsLst>
              <a:lin ang="5400000" scaled="1"/>
              <a:tileRect/>
            </a:gradFill>
            <a:ln>
              <a:gradFill flip="none" rotWithShape="1">
                <a:gsLst>
                  <a:gs pos="100000">
                    <a:schemeClr val="bg1">
                      <a:alpha val="0"/>
                    </a:schemeClr>
                  </a:gs>
                  <a:gs pos="0">
                    <a:srgbClr val="9C0813"/>
                  </a:gs>
                  <a:gs pos="100000">
                    <a:schemeClr val="accent1">
                      <a:lumMod val="45000"/>
                      <a:lumOff val="55000"/>
                    </a:schemeClr>
                  </a:gs>
                  <a:gs pos="100000">
                    <a:schemeClr val="accent1">
                      <a:lumMod val="45000"/>
                      <a:lumOff val="55000"/>
                    </a:schemeClr>
                  </a:gs>
                  <a:gs pos="100000">
                    <a:srgbClr val="E3319B">
                      <a:alpha val="0"/>
                    </a:srgbClr>
                  </a:gs>
                </a:gsLst>
                <a:lin ang="5400000" scaled="1"/>
                <a:tileRect/>
              </a:gradFill>
            </a:ln>
            <a:effectLst>
              <a:reflection blurRad="6350" stA="20000" endPos="73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Ability to present far point images</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0" name="Group 39">
              <a:extLst>
                <a:ext uri="{FF2B5EF4-FFF2-40B4-BE49-F238E27FC236}">
                  <a16:creationId xmlns:a16="http://schemas.microsoft.com/office/drawing/2014/main" xmlns="" id="{FF3821D3-A138-547A-D9A7-92A8E3585147}"/>
                </a:ext>
              </a:extLst>
            </p:cNvPr>
            <p:cNvGrpSpPr/>
            <p:nvPr/>
          </p:nvGrpSpPr>
          <p:grpSpPr>
            <a:xfrm>
              <a:off x="9796646" y="732082"/>
              <a:ext cx="720000" cy="720000"/>
              <a:chOff x="9796646" y="732082"/>
              <a:chExt cx="720000" cy="720000"/>
            </a:xfrm>
          </p:grpSpPr>
          <p:sp>
            <p:nvSpPr>
              <p:cNvPr id="31" name="Oval 30">
                <a:extLst>
                  <a:ext uri="{FF2B5EF4-FFF2-40B4-BE49-F238E27FC236}">
                    <a16:creationId xmlns:a16="http://schemas.microsoft.com/office/drawing/2014/main" xmlns="" id="{B6CB3D06-9521-DEFB-A509-3C9C4ED344B7}"/>
                  </a:ext>
                </a:extLst>
              </p:cNvPr>
              <p:cNvSpPr/>
              <p:nvPr/>
            </p:nvSpPr>
            <p:spPr>
              <a:xfrm>
                <a:off x="9796646" y="732082"/>
                <a:ext cx="720000" cy="7200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xmlns="" id="{5A51FFDC-40FA-E20C-A018-15F37B96A9B6}"/>
                  </a:ext>
                </a:extLst>
              </p:cNvPr>
              <p:cNvSpPr/>
              <p:nvPr/>
            </p:nvSpPr>
            <p:spPr>
              <a:xfrm>
                <a:off x="9886646" y="822082"/>
                <a:ext cx="540000" cy="540000"/>
              </a:xfrm>
              <a:prstGeom prst="ellipse">
                <a:avLst/>
              </a:prstGeom>
              <a:gradFill flip="none" rotWithShape="1">
                <a:gsLst>
                  <a:gs pos="0">
                    <a:srgbClr val="9C0813"/>
                  </a:gs>
                  <a:gs pos="100000">
                    <a:srgbClr val="E3319B">
                      <a:alpha val="80000"/>
                    </a:srgbClr>
                  </a:gs>
                </a:gsLst>
                <a:lin ang="5400000" scaled="1"/>
                <a:tileRect/>
              </a:gradFill>
              <a:ln>
                <a:gradFill flip="none" rotWithShape="1">
                  <a:gsLst>
                    <a:gs pos="100000">
                      <a:schemeClr val="bg1">
                        <a:alpha val="0"/>
                      </a:schemeClr>
                    </a:gs>
                    <a:gs pos="0">
                      <a:srgbClr val="9C0813"/>
                    </a:gs>
                    <a:gs pos="100000">
                      <a:schemeClr val="accent1">
                        <a:lumMod val="45000"/>
                        <a:lumOff val="55000"/>
                      </a:schemeClr>
                    </a:gs>
                    <a:gs pos="100000">
                      <a:schemeClr val="accent1">
                        <a:lumMod val="45000"/>
                        <a:lumOff val="55000"/>
                      </a:schemeClr>
                    </a:gs>
                    <a:gs pos="100000">
                      <a:srgbClr val="E3319B">
                        <a:alpha val="0"/>
                      </a:srgbClr>
                    </a:gs>
                  </a:gsLst>
                  <a:lin ang="54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53" name="Straight Connector 52">
              <a:extLst>
                <a:ext uri="{FF2B5EF4-FFF2-40B4-BE49-F238E27FC236}">
                  <a16:creationId xmlns:a16="http://schemas.microsoft.com/office/drawing/2014/main" xmlns="" id="{5145B718-2228-7A58-80E0-10FCACEFAE48}"/>
                </a:ext>
              </a:extLst>
            </p:cNvPr>
            <p:cNvCxnSpPr/>
            <p:nvPr/>
          </p:nvCxnSpPr>
          <p:spPr>
            <a:xfrm>
              <a:off x="10143032" y="1458382"/>
              <a:ext cx="0" cy="1922992"/>
            </a:xfrm>
            <a:prstGeom prst="line">
              <a:avLst/>
            </a:prstGeom>
            <a:ln w="28575"/>
          </p:spPr>
          <p:style>
            <a:lnRef idx="2">
              <a:schemeClr val="dk1"/>
            </a:lnRef>
            <a:fillRef idx="0">
              <a:schemeClr val="dk1"/>
            </a:fillRef>
            <a:effectRef idx="1">
              <a:schemeClr val="dk1"/>
            </a:effectRef>
            <a:fontRef idx="minor">
              <a:schemeClr val="tx1"/>
            </a:fontRef>
          </p:style>
        </p:cxnSp>
        <p:sp>
          <p:nvSpPr>
            <p:cNvPr id="67" name="Freeform: Shape 66">
              <a:extLst>
                <a:ext uri="{FF2B5EF4-FFF2-40B4-BE49-F238E27FC236}">
                  <a16:creationId xmlns:a16="http://schemas.microsoft.com/office/drawing/2014/main" xmlns="" id="{B9738C10-D562-E664-276D-F702ECBD3D48}"/>
                </a:ext>
              </a:extLst>
            </p:cNvPr>
            <p:cNvSpPr/>
            <p:nvPr/>
          </p:nvSpPr>
          <p:spPr>
            <a:xfrm>
              <a:off x="10132008" y="3368040"/>
              <a:ext cx="69198" cy="121920"/>
            </a:xfrm>
            <a:custGeom>
              <a:avLst/>
              <a:gdLst>
                <a:gd name="connsiteX0" fmla="*/ 0 w 69198"/>
                <a:gd name="connsiteY0" fmla="*/ 0 h 121920"/>
                <a:gd name="connsiteX1" fmla="*/ 0 w 69198"/>
                <a:gd name="connsiteY1" fmla="*/ 0 h 121920"/>
                <a:gd name="connsiteX2" fmla="*/ 48768 w 69198"/>
                <a:gd name="connsiteY2" fmla="*/ 115824 h 121920"/>
                <a:gd name="connsiteX3" fmla="*/ 36576 w 69198"/>
                <a:gd name="connsiteY3" fmla="*/ 121920 h 121920"/>
                <a:gd name="connsiteX4" fmla="*/ 0 w 69198"/>
                <a:gd name="connsiteY4" fmla="*/ 115824 h 121920"/>
                <a:gd name="connsiteX5" fmla="*/ 24384 w 69198"/>
                <a:gd name="connsiteY5" fmla="*/ 121920 h 12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198" h="121920">
                  <a:moveTo>
                    <a:pt x="0" y="0"/>
                  </a:moveTo>
                  <a:lnTo>
                    <a:pt x="0" y="0"/>
                  </a:lnTo>
                  <a:cubicBezTo>
                    <a:pt x="76992" y="48995"/>
                    <a:pt x="84173" y="23772"/>
                    <a:pt x="48768" y="115824"/>
                  </a:cubicBezTo>
                  <a:cubicBezTo>
                    <a:pt x="47137" y="120065"/>
                    <a:pt x="40640" y="119888"/>
                    <a:pt x="36576" y="121920"/>
                  </a:cubicBezTo>
                  <a:lnTo>
                    <a:pt x="0" y="115824"/>
                  </a:lnTo>
                  <a:lnTo>
                    <a:pt x="24384" y="121920"/>
                  </a:lnTo>
                </a:path>
              </a:pathLst>
            </a:custGeom>
          </p:spPr>
          <p:style>
            <a:lnRef idx="3">
              <a:schemeClr val="dk1"/>
            </a:lnRef>
            <a:fillRef idx="0">
              <a:schemeClr val="dk1"/>
            </a:fillRef>
            <a:effectRef idx="2">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4" name="Group 73">
            <a:extLst>
              <a:ext uri="{FF2B5EF4-FFF2-40B4-BE49-F238E27FC236}">
                <a16:creationId xmlns:a16="http://schemas.microsoft.com/office/drawing/2014/main" xmlns="" id="{539BED3A-8C05-66E5-6779-E78FE7643539}"/>
              </a:ext>
            </a:extLst>
          </p:cNvPr>
          <p:cNvGrpSpPr/>
          <p:nvPr/>
        </p:nvGrpSpPr>
        <p:grpSpPr>
          <a:xfrm>
            <a:off x="2811780" y="769375"/>
            <a:ext cx="2232000" cy="3938318"/>
            <a:chOff x="2949677" y="732082"/>
            <a:chExt cx="2232000" cy="3938318"/>
          </a:xfrm>
        </p:grpSpPr>
        <p:sp>
          <p:nvSpPr>
            <p:cNvPr id="8" name="Freeform: Shape 7">
              <a:extLst>
                <a:ext uri="{FF2B5EF4-FFF2-40B4-BE49-F238E27FC236}">
                  <a16:creationId xmlns:a16="http://schemas.microsoft.com/office/drawing/2014/main" xmlns="" id="{2822BEE0-FB13-8B1D-7655-864C4C842183}"/>
                </a:ext>
              </a:extLst>
            </p:cNvPr>
            <p:cNvSpPr/>
            <p:nvPr/>
          </p:nvSpPr>
          <p:spPr>
            <a:xfrm>
              <a:off x="2949677" y="2438400"/>
              <a:ext cx="2232000" cy="2232000"/>
            </a:xfrm>
            <a:custGeom>
              <a:avLst/>
              <a:gdLst>
                <a:gd name="connsiteX0" fmla="*/ 900000 w 1800000"/>
                <a:gd name="connsiteY0" fmla="*/ 76200 h 1800000"/>
                <a:gd name="connsiteX1" fmla="*/ 810000 w 1800000"/>
                <a:gd name="connsiteY1" fmla="*/ 166200 h 1800000"/>
                <a:gd name="connsiteX2" fmla="*/ 900000 w 1800000"/>
                <a:gd name="connsiteY2" fmla="*/ 256200 h 1800000"/>
                <a:gd name="connsiteX3" fmla="*/ 990000 w 1800000"/>
                <a:gd name="connsiteY3" fmla="*/ 166200 h 1800000"/>
                <a:gd name="connsiteX4" fmla="*/ 900000 w 1800000"/>
                <a:gd name="connsiteY4" fmla="*/ 76200 h 1800000"/>
                <a:gd name="connsiteX5" fmla="*/ 900000 w 1800000"/>
                <a:gd name="connsiteY5" fmla="*/ 0 h 1800000"/>
                <a:gd name="connsiteX6" fmla="*/ 1800000 w 1800000"/>
                <a:gd name="connsiteY6" fmla="*/ 900000 h 1800000"/>
                <a:gd name="connsiteX7" fmla="*/ 900000 w 1800000"/>
                <a:gd name="connsiteY7" fmla="*/ 1800000 h 1800000"/>
                <a:gd name="connsiteX8" fmla="*/ 0 w 1800000"/>
                <a:gd name="connsiteY8" fmla="*/ 900000 h 1800000"/>
                <a:gd name="connsiteX9" fmla="*/ 900000 w 1800000"/>
                <a:gd name="connsiteY9" fmla="*/ 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76200"/>
                  </a:moveTo>
                  <a:cubicBezTo>
                    <a:pt x="850294" y="76200"/>
                    <a:pt x="810000" y="116494"/>
                    <a:pt x="810000" y="166200"/>
                  </a:cubicBezTo>
                  <a:cubicBezTo>
                    <a:pt x="810000" y="215906"/>
                    <a:pt x="850294" y="256200"/>
                    <a:pt x="900000" y="256200"/>
                  </a:cubicBezTo>
                  <a:cubicBezTo>
                    <a:pt x="949706" y="256200"/>
                    <a:pt x="990000" y="215906"/>
                    <a:pt x="990000" y="166200"/>
                  </a:cubicBezTo>
                  <a:cubicBezTo>
                    <a:pt x="990000" y="116494"/>
                    <a:pt x="949706" y="76200"/>
                    <a:pt x="900000" y="76200"/>
                  </a:cubicBezTo>
                  <a:close/>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path>
              </a:pathLst>
            </a:custGeom>
            <a:gradFill flip="none" rotWithShape="1">
              <a:gsLst>
                <a:gs pos="0">
                  <a:srgbClr val="FFFF00">
                    <a:alpha val="80000"/>
                  </a:srgbClr>
                </a:gs>
                <a:gs pos="100000">
                  <a:srgbClr val="FFC000"/>
                </a:gs>
              </a:gsLst>
              <a:lin ang="5400000" scaled="1"/>
              <a:tileRect/>
            </a:gradFill>
            <a:ln>
              <a:gradFill flip="none" rotWithShape="1">
                <a:gsLst>
                  <a:gs pos="100000">
                    <a:schemeClr val="bg1">
                      <a:alpha val="0"/>
                    </a:schemeClr>
                  </a:gs>
                  <a:gs pos="0">
                    <a:srgbClr val="FFFF00"/>
                  </a:gs>
                  <a:gs pos="100000">
                    <a:schemeClr val="accent1">
                      <a:lumMod val="45000"/>
                      <a:lumOff val="55000"/>
                    </a:schemeClr>
                  </a:gs>
                  <a:gs pos="100000">
                    <a:schemeClr val="accent1">
                      <a:lumMod val="45000"/>
                      <a:lumOff val="55000"/>
                    </a:schemeClr>
                  </a:gs>
                  <a:gs pos="100000">
                    <a:srgbClr val="FFC000">
                      <a:alpha val="0"/>
                    </a:srgbClr>
                  </a:gs>
                </a:gsLst>
                <a:lin ang="5400000" scaled="1"/>
                <a:tileRect/>
              </a:gradFill>
            </a:ln>
            <a:effectLst>
              <a:reflection blurRad="6350" stA="24000" endPos="7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Greater portability</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Wider angle of view</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7" name="Group 36">
              <a:extLst>
                <a:ext uri="{FF2B5EF4-FFF2-40B4-BE49-F238E27FC236}">
                  <a16:creationId xmlns:a16="http://schemas.microsoft.com/office/drawing/2014/main" xmlns="" id="{B61A375F-D8C9-8B45-249C-24219EFDA89F}"/>
                </a:ext>
              </a:extLst>
            </p:cNvPr>
            <p:cNvGrpSpPr/>
            <p:nvPr/>
          </p:nvGrpSpPr>
          <p:grpSpPr>
            <a:xfrm>
              <a:off x="3705677" y="732082"/>
              <a:ext cx="720000" cy="720000"/>
              <a:chOff x="3705677" y="732082"/>
              <a:chExt cx="720000" cy="720000"/>
            </a:xfrm>
          </p:grpSpPr>
          <p:sp>
            <p:nvSpPr>
              <p:cNvPr id="22" name="Oval 21">
                <a:extLst>
                  <a:ext uri="{FF2B5EF4-FFF2-40B4-BE49-F238E27FC236}">
                    <a16:creationId xmlns:a16="http://schemas.microsoft.com/office/drawing/2014/main" xmlns="" id="{94CCE184-1264-0B85-24E3-F98C5CF9298D}"/>
                  </a:ext>
                </a:extLst>
              </p:cNvPr>
              <p:cNvSpPr/>
              <p:nvPr/>
            </p:nvSpPr>
            <p:spPr>
              <a:xfrm>
                <a:off x="3705677" y="732082"/>
                <a:ext cx="720000" cy="7200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xmlns="" id="{9E77DA07-C998-A721-3918-EB72188D5701}"/>
                  </a:ext>
                </a:extLst>
              </p:cNvPr>
              <p:cNvSpPr/>
              <p:nvPr/>
            </p:nvSpPr>
            <p:spPr>
              <a:xfrm>
                <a:off x="3795677" y="822082"/>
                <a:ext cx="540000" cy="540000"/>
              </a:xfrm>
              <a:prstGeom prst="ellipse">
                <a:avLst/>
              </a:prstGeom>
              <a:gradFill flip="none" rotWithShape="1">
                <a:gsLst>
                  <a:gs pos="0">
                    <a:srgbClr val="FFFF00">
                      <a:alpha val="80000"/>
                    </a:srgbClr>
                  </a:gs>
                  <a:gs pos="100000">
                    <a:srgbClr val="FFC000"/>
                  </a:gs>
                </a:gsLst>
                <a:lin ang="5400000" scaled="1"/>
                <a:tileRect/>
              </a:gradFill>
              <a:ln>
                <a:gradFill flip="none" rotWithShape="1">
                  <a:gsLst>
                    <a:gs pos="100000">
                      <a:schemeClr val="bg1">
                        <a:alpha val="0"/>
                      </a:schemeClr>
                    </a:gs>
                    <a:gs pos="0">
                      <a:srgbClr val="FFFF00"/>
                    </a:gs>
                    <a:gs pos="100000">
                      <a:schemeClr val="accent1">
                        <a:lumMod val="45000"/>
                        <a:lumOff val="55000"/>
                      </a:schemeClr>
                    </a:gs>
                    <a:gs pos="100000">
                      <a:schemeClr val="accent1">
                        <a:lumMod val="45000"/>
                        <a:lumOff val="55000"/>
                      </a:schemeClr>
                    </a:gs>
                    <a:gs pos="100000">
                      <a:srgbClr val="FFC000">
                        <a:alpha val="0"/>
                      </a:srgbClr>
                    </a:gs>
                  </a:gsLst>
                  <a:lin ang="54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9" name="Freeform: Shape 68">
              <a:extLst>
                <a:ext uri="{FF2B5EF4-FFF2-40B4-BE49-F238E27FC236}">
                  <a16:creationId xmlns:a16="http://schemas.microsoft.com/office/drawing/2014/main" xmlns="" id="{52528490-D618-7FC2-2C3D-FFF021F7ACBC}"/>
                </a:ext>
              </a:extLst>
            </p:cNvPr>
            <p:cNvSpPr/>
            <p:nvPr/>
          </p:nvSpPr>
          <p:spPr>
            <a:xfrm>
              <a:off x="4072484" y="2419878"/>
              <a:ext cx="69198" cy="121920"/>
            </a:xfrm>
            <a:custGeom>
              <a:avLst/>
              <a:gdLst>
                <a:gd name="connsiteX0" fmla="*/ 0 w 69198"/>
                <a:gd name="connsiteY0" fmla="*/ 0 h 121920"/>
                <a:gd name="connsiteX1" fmla="*/ 0 w 69198"/>
                <a:gd name="connsiteY1" fmla="*/ 0 h 121920"/>
                <a:gd name="connsiteX2" fmla="*/ 48768 w 69198"/>
                <a:gd name="connsiteY2" fmla="*/ 115824 h 121920"/>
                <a:gd name="connsiteX3" fmla="*/ 36576 w 69198"/>
                <a:gd name="connsiteY3" fmla="*/ 121920 h 121920"/>
                <a:gd name="connsiteX4" fmla="*/ 0 w 69198"/>
                <a:gd name="connsiteY4" fmla="*/ 115824 h 121920"/>
                <a:gd name="connsiteX5" fmla="*/ 24384 w 69198"/>
                <a:gd name="connsiteY5" fmla="*/ 121920 h 12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198" h="121920">
                  <a:moveTo>
                    <a:pt x="0" y="0"/>
                  </a:moveTo>
                  <a:lnTo>
                    <a:pt x="0" y="0"/>
                  </a:lnTo>
                  <a:cubicBezTo>
                    <a:pt x="76992" y="48995"/>
                    <a:pt x="84173" y="23772"/>
                    <a:pt x="48768" y="115824"/>
                  </a:cubicBezTo>
                  <a:cubicBezTo>
                    <a:pt x="47137" y="120065"/>
                    <a:pt x="40640" y="119888"/>
                    <a:pt x="36576" y="121920"/>
                  </a:cubicBezTo>
                  <a:lnTo>
                    <a:pt x="0" y="115824"/>
                  </a:lnTo>
                  <a:lnTo>
                    <a:pt x="24384" y="121920"/>
                  </a:lnTo>
                </a:path>
              </a:pathLst>
            </a:custGeom>
          </p:spPr>
          <p:style>
            <a:lnRef idx="3">
              <a:schemeClr val="dk1"/>
            </a:lnRef>
            <a:fillRef idx="0">
              <a:schemeClr val="dk1"/>
            </a:fillRef>
            <a:effectRef idx="2">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1" name="Straight Connector 70">
              <a:extLst>
                <a:ext uri="{FF2B5EF4-FFF2-40B4-BE49-F238E27FC236}">
                  <a16:creationId xmlns:a16="http://schemas.microsoft.com/office/drawing/2014/main" xmlns="" id="{65BB48A5-9116-706D-3C58-D5197391E7EC}"/>
                </a:ext>
              </a:extLst>
            </p:cNvPr>
            <p:cNvCxnSpPr>
              <a:stCxn id="22" idx="4"/>
              <a:endCxn id="69" idx="0"/>
            </p:cNvCxnSpPr>
            <p:nvPr/>
          </p:nvCxnSpPr>
          <p:spPr>
            <a:xfrm>
              <a:off x="4065677" y="1452082"/>
              <a:ext cx="0" cy="986318"/>
            </a:xfrm>
            <a:prstGeom prst="line">
              <a:avLst/>
            </a:prstGeom>
            <a:ln w="28575"/>
          </p:spPr>
          <p:style>
            <a:lnRef idx="3">
              <a:schemeClr val="dk1"/>
            </a:lnRef>
            <a:fillRef idx="0">
              <a:schemeClr val="dk1"/>
            </a:fillRef>
            <a:effectRef idx="2">
              <a:schemeClr val="dk1"/>
            </a:effectRef>
            <a:fontRef idx="minor">
              <a:schemeClr val="tx1"/>
            </a:fontRef>
          </p:style>
        </p:cxnSp>
      </p:grpSp>
      <p:grpSp>
        <p:nvGrpSpPr>
          <p:cNvPr id="76" name="Group 75">
            <a:extLst>
              <a:ext uri="{FF2B5EF4-FFF2-40B4-BE49-F238E27FC236}">
                <a16:creationId xmlns:a16="http://schemas.microsoft.com/office/drawing/2014/main" xmlns="" id="{93FF9296-EC81-5139-CB1B-9768D137905B}"/>
              </a:ext>
            </a:extLst>
          </p:cNvPr>
          <p:cNvGrpSpPr/>
          <p:nvPr/>
        </p:nvGrpSpPr>
        <p:grpSpPr>
          <a:xfrm>
            <a:off x="7024831" y="733657"/>
            <a:ext cx="2232000" cy="3936743"/>
            <a:chOff x="6992492" y="733657"/>
            <a:chExt cx="2232000" cy="3936743"/>
          </a:xfrm>
        </p:grpSpPr>
        <p:sp>
          <p:nvSpPr>
            <p:cNvPr id="16" name="Freeform: Shape 15">
              <a:extLst>
                <a:ext uri="{FF2B5EF4-FFF2-40B4-BE49-F238E27FC236}">
                  <a16:creationId xmlns:a16="http://schemas.microsoft.com/office/drawing/2014/main" xmlns="" id="{7C0654CD-6DCD-05A4-47C1-4F4438CEF606}"/>
                </a:ext>
              </a:extLst>
            </p:cNvPr>
            <p:cNvSpPr/>
            <p:nvPr/>
          </p:nvSpPr>
          <p:spPr>
            <a:xfrm>
              <a:off x="6992492" y="2438400"/>
              <a:ext cx="2232000" cy="2232000"/>
            </a:xfrm>
            <a:custGeom>
              <a:avLst/>
              <a:gdLst>
                <a:gd name="connsiteX0" fmla="*/ 900000 w 1800000"/>
                <a:gd name="connsiteY0" fmla="*/ 76200 h 1800000"/>
                <a:gd name="connsiteX1" fmla="*/ 810000 w 1800000"/>
                <a:gd name="connsiteY1" fmla="*/ 166200 h 1800000"/>
                <a:gd name="connsiteX2" fmla="*/ 900000 w 1800000"/>
                <a:gd name="connsiteY2" fmla="*/ 256200 h 1800000"/>
                <a:gd name="connsiteX3" fmla="*/ 990000 w 1800000"/>
                <a:gd name="connsiteY3" fmla="*/ 166200 h 1800000"/>
                <a:gd name="connsiteX4" fmla="*/ 900000 w 1800000"/>
                <a:gd name="connsiteY4" fmla="*/ 76200 h 1800000"/>
                <a:gd name="connsiteX5" fmla="*/ 900000 w 1800000"/>
                <a:gd name="connsiteY5" fmla="*/ 0 h 1800000"/>
                <a:gd name="connsiteX6" fmla="*/ 1800000 w 1800000"/>
                <a:gd name="connsiteY6" fmla="*/ 900000 h 1800000"/>
                <a:gd name="connsiteX7" fmla="*/ 900000 w 1800000"/>
                <a:gd name="connsiteY7" fmla="*/ 1800000 h 1800000"/>
                <a:gd name="connsiteX8" fmla="*/ 0 w 1800000"/>
                <a:gd name="connsiteY8" fmla="*/ 900000 h 1800000"/>
                <a:gd name="connsiteX9" fmla="*/ 900000 w 1800000"/>
                <a:gd name="connsiteY9" fmla="*/ 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76200"/>
                  </a:moveTo>
                  <a:cubicBezTo>
                    <a:pt x="850294" y="76200"/>
                    <a:pt x="810000" y="116494"/>
                    <a:pt x="810000" y="166200"/>
                  </a:cubicBezTo>
                  <a:cubicBezTo>
                    <a:pt x="810000" y="215906"/>
                    <a:pt x="850294" y="256200"/>
                    <a:pt x="900000" y="256200"/>
                  </a:cubicBezTo>
                  <a:cubicBezTo>
                    <a:pt x="949706" y="256200"/>
                    <a:pt x="990000" y="215906"/>
                    <a:pt x="990000" y="166200"/>
                  </a:cubicBezTo>
                  <a:cubicBezTo>
                    <a:pt x="990000" y="116494"/>
                    <a:pt x="949706" y="76200"/>
                    <a:pt x="900000" y="76200"/>
                  </a:cubicBezTo>
                  <a:close/>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path>
              </a:pathLst>
            </a:custGeom>
            <a:gradFill flip="none" rotWithShape="1">
              <a:gsLst>
                <a:gs pos="0">
                  <a:srgbClr val="000099">
                    <a:alpha val="80000"/>
                  </a:srgbClr>
                </a:gs>
                <a:gs pos="100000">
                  <a:srgbClr val="00B0F0">
                    <a:alpha val="80000"/>
                  </a:srgbClr>
                </a:gs>
              </a:gsLst>
              <a:lin ang="5400000" scaled="1"/>
              <a:tileRect/>
            </a:gradFill>
            <a:ln>
              <a:gradFill flip="none" rotWithShape="1">
                <a:gsLst>
                  <a:gs pos="100000">
                    <a:schemeClr val="bg1">
                      <a:alpha val="0"/>
                    </a:schemeClr>
                  </a:gs>
                  <a:gs pos="0">
                    <a:srgbClr val="000099"/>
                  </a:gs>
                  <a:gs pos="100000">
                    <a:schemeClr val="accent1">
                      <a:lumMod val="45000"/>
                      <a:lumOff val="55000"/>
                    </a:schemeClr>
                  </a:gs>
                  <a:gs pos="100000">
                    <a:schemeClr val="accent1">
                      <a:lumMod val="45000"/>
                      <a:lumOff val="55000"/>
                    </a:schemeClr>
                  </a:gs>
                  <a:gs pos="100000">
                    <a:srgbClr val="00B0F0">
                      <a:alpha val="0"/>
                    </a:srgbClr>
                  </a:gs>
                </a:gsLst>
                <a:lin ang="5400000" scaled="1"/>
                <a:tileRect/>
              </a:gradFill>
            </a:ln>
            <a:effectLst>
              <a:reflection blurRad="6350" stA="24000" endPos="7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Ability to present 3D images</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Lower costs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9" name="Group 38">
              <a:extLst>
                <a:ext uri="{FF2B5EF4-FFF2-40B4-BE49-F238E27FC236}">
                  <a16:creationId xmlns:a16="http://schemas.microsoft.com/office/drawing/2014/main" xmlns="" id="{D6919236-117F-09D4-2B13-BE267E3A79C7}"/>
                </a:ext>
              </a:extLst>
            </p:cNvPr>
            <p:cNvGrpSpPr/>
            <p:nvPr/>
          </p:nvGrpSpPr>
          <p:grpSpPr>
            <a:xfrm>
              <a:off x="7766323" y="733657"/>
              <a:ext cx="720000" cy="720000"/>
              <a:chOff x="7766323" y="733657"/>
              <a:chExt cx="720000" cy="720000"/>
            </a:xfrm>
          </p:grpSpPr>
          <p:sp>
            <p:nvSpPr>
              <p:cNvPr id="28" name="Oval 27">
                <a:extLst>
                  <a:ext uri="{FF2B5EF4-FFF2-40B4-BE49-F238E27FC236}">
                    <a16:creationId xmlns:a16="http://schemas.microsoft.com/office/drawing/2014/main" xmlns="" id="{DCF7FAAE-E269-A261-E042-7EF6D9C7696F}"/>
                  </a:ext>
                </a:extLst>
              </p:cNvPr>
              <p:cNvSpPr/>
              <p:nvPr/>
            </p:nvSpPr>
            <p:spPr>
              <a:xfrm>
                <a:off x="7766323" y="733657"/>
                <a:ext cx="720000" cy="720000"/>
              </a:xfrm>
              <a:prstGeom prst="ellipse">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xmlns="" id="{7C030ECD-531C-60E4-A111-3BF273368021}"/>
                  </a:ext>
                </a:extLst>
              </p:cNvPr>
              <p:cNvSpPr/>
              <p:nvPr/>
            </p:nvSpPr>
            <p:spPr>
              <a:xfrm>
                <a:off x="7856323" y="822082"/>
                <a:ext cx="540000" cy="540000"/>
              </a:xfrm>
              <a:prstGeom prst="ellipse">
                <a:avLst/>
              </a:prstGeom>
              <a:gradFill flip="none" rotWithShape="1">
                <a:gsLst>
                  <a:gs pos="0">
                    <a:srgbClr val="000099">
                      <a:alpha val="80000"/>
                    </a:srgbClr>
                  </a:gs>
                  <a:gs pos="100000">
                    <a:srgbClr val="00B0F0">
                      <a:alpha val="80000"/>
                    </a:srgbClr>
                  </a:gs>
                </a:gsLst>
                <a:lin ang="5400000" scaled="1"/>
                <a:tileRect/>
              </a:gradFill>
              <a:ln>
                <a:gradFill flip="none" rotWithShape="1">
                  <a:gsLst>
                    <a:gs pos="100000">
                      <a:schemeClr val="bg1">
                        <a:alpha val="0"/>
                      </a:schemeClr>
                    </a:gs>
                    <a:gs pos="0">
                      <a:srgbClr val="000099"/>
                    </a:gs>
                    <a:gs pos="100000">
                      <a:schemeClr val="accent1">
                        <a:lumMod val="45000"/>
                        <a:lumOff val="55000"/>
                      </a:schemeClr>
                    </a:gs>
                    <a:gs pos="100000">
                      <a:schemeClr val="accent1">
                        <a:lumMod val="45000"/>
                        <a:lumOff val="55000"/>
                      </a:schemeClr>
                    </a:gs>
                    <a:gs pos="100000">
                      <a:srgbClr val="00B0F0">
                        <a:alpha val="0"/>
                      </a:srgbClr>
                    </a:gs>
                  </a:gsLst>
                  <a:lin ang="54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8" name="Freeform: Shape 67">
              <a:extLst>
                <a:ext uri="{FF2B5EF4-FFF2-40B4-BE49-F238E27FC236}">
                  <a16:creationId xmlns:a16="http://schemas.microsoft.com/office/drawing/2014/main" xmlns="" id="{6598F5D5-1ED3-CBC6-1D85-2492235CF1EB}"/>
                </a:ext>
              </a:extLst>
            </p:cNvPr>
            <p:cNvSpPr/>
            <p:nvPr/>
          </p:nvSpPr>
          <p:spPr>
            <a:xfrm>
              <a:off x="8126323" y="2419878"/>
              <a:ext cx="69198" cy="121920"/>
            </a:xfrm>
            <a:custGeom>
              <a:avLst/>
              <a:gdLst>
                <a:gd name="connsiteX0" fmla="*/ 0 w 69198"/>
                <a:gd name="connsiteY0" fmla="*/ 0 h 121920"/>
                <a:gd name="connsiteX1" fmla="*/ 0 w 69198"/>
                <a:gd name="connsiteY1" fmla="*/ 0 h 121920"/>
                <a:gd name="connsiteX2" fmla="*/ 48768 w 69198"/>
                <a:gd name="connsiteY2" fmla="*/ 115824 h 121920"/>
                <a:gd name="connsiteX3" fmla="*/ 36576 w 69198"/>
                <a:gd name="connsiteY3" fmla="*/ 121920 h 121920"/>
                <a:gd name="connsiteX4" fmla="*/ 0 w 69198"/>
                <a:gd name="connsiteY4" fmla="*/ 115824 h 121920"/>
                <a:gd name="connsiteX5" fmla="*/ 24384 w 69198"/>
                <a:gd name="connsiteY5" fmla="*/ 121920 h 12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198" h="121920">
                  <a:moveTo>
                    <a:pt x="0" y="0"/>
                  </a:moveTo>
                  <a:lnTo>
                    <a:pt x="0" y="0"/>
                  </a:lnTo>
                  <a:cubicBezTo>
                    <a:pt x="76992" y="48995"/>
                    <a:pt x="84173" y="23772"/>
                    <a:pt x="48768" y="115824"/>
                  </a:cubicBezTo>
                  <a:cubicBezTo>
                    <a:pt x="47137" y="120065"/>
                    <a:pt x="40640" y="119888"/>
                    <a:pt x="36576" y="121920"/>
                  </a:cubicBezTo>
                  <a:lnTo>
                    <a:pt x="0" y="115824"/>
                  </a:lnTo>
                  <a:lnTo>
                    <a:pt x="24384" y="121920"/>
                  </a:lnTo>
                </a:path>
              </a:pathLst>
            </a:custGeom>
          </p:spPr>
          <p:style>
            <a:lnRef idx="3">
              <a:schemeClr val="dk1"/>
            </a:lnRef>
            <a:fillRef idx="0">
              <a:schemeClr val="dk1"/>
            </a:fillRef>
            <a:effectRef idx="2">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2" name="Straight Connector 71">
              <a:extLst>
                <a:ext uri="{FF2B5EF4-FFF2-40B4-BE49-F238E27FC236}">
                  <a16:creationId xmlns:a16="http://schemas.microsoft.com/office/drawing/2014/main" xmlns="" id="{6FD76F40-3696-1ABE-A815-402DB80485C8}"/>
                </a:ext>
              </a:extLst>
            </p:cNvPr>
            <p:cNvCxnSpPr/>
            <p:nvPr/>
          </p:nvCxnSpPr>
          <p:spPr>
            <a:xfrm>
              <a:off x="8124825" y="1495426"/>
              <a:ext cx="0" cy="986318"/>
            </a:xfrm>
            <a:prstGeom prst="line">
              <a:avLst/>
            </a:prstGeom>
            <a:ln w="28575"/>
          </p:spPr>
          <p:style>
            <a:lnRef idx="3">
              <a:schemeClr val="dk1"/>
            </a:lnRef>
            <a:fillRef idx="0">
              <a:schemeClr val="dk1"/>
            </a:fillRef>
            <a:effectRef idx="2">
              <a:schemeClr val="dk1"/>
            </a:effectRef>
            <a:fontRef idx="minor">
              <a:schemeClr val="tx1"/>
            </a:fontRef>
          </p:style>
        </p:cxnSp>
      </p:grpSp>
      <p:sp>
        <p:nvSpPr>
          <p:cNvPr id="79" name="TextBox 78">
            <a:extLst>
              <a:ext uri="{FF2B5EF4-FFF2-40B4-BE49-F238E27FC236}">
                <a16:creationId xmlns:a16="http://schemas.microsoft.com/office/drawing/2014/main" xmlns="" id="{CE0344B4-D614-8941-707A-B5882A0DB9ED}"/>
              </a:ext>
            </a:extLst>
          </p:cNvPr>
          <p:cNvSpPr txBox="1"/>
          <p:nvPr/>
        </p:nvSpPr>
        <p:spPr>
          <a:xfrm>
            <a:off x="987552" y="154348"/>
            <a:ext cx="1017727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Gabriola" panose="04040605051002020D02" pitchFamily="82" charset="0"/>
                <a:ea typeface="+mn-ea"/>
                <a:cs typeface="+mn-cs"/>
              </a:rPr>
              <a:t>ADVANTAGES   OF  THE  TECHNOLOGY</a:t>
            </a:r>
            <a:endParaRPr kumimoji="0" lang="en-IN" sz="3600" b="1" i="0" u="none" strike="noStrike" kern="1200" cap="none" spc="0" normalizeH="0" baseline="0" noProof="0" dirty="0">
              <a:ln>
                <a:noFill/>
              </a:ln>
              <a:solidFill>
                <a:prstClr val="black"/>
              </a:solidFill>
              <a:effectLst/>
              <a:uLnTx/>
              <a:uFillTx/>
              <a:latin typeface="Gabriola" panose="04040605051002020D02" pitchFamily="82" charset="0"/>
              <a:ea typeface="+mn-ea"/>
              <a:cs typeface="+mn-cs"/>
            </a:endParaRPr>
          </a:p>
        </p:txBody>
      </p:sp>
    </p:spTree>
    <p:extLst>
      <p:ext uri="{BB962C8B-B14F-4D97-AF65-F5344CB8AC3E}">
        <p14:creationId xmlns:p14="http://schemas.microsoft.com/office/powerpoint/2010/main" xmlns="" val="320382712"/>
      </p:ext>
    </p:extLst>
  </p:cSld>
  <p:clrMapOvr>
    <a:masterClrMapping/>
  </p:clrMapOvr>
  <mc:AlternateContent xmlns:mc="http://schemas.openxmlformats.org/markup-compatibility/2006">
    <mc:Choice xmlns:p14="http://schemas.microsoft.com/office/powerpoint/2010/main" xmlns="" Requires="p14">
      <p:transition spd="slow" p14:dur="2500">
        <p:checker/>
      </p:transition>
    </mc:Choice>
    <mc:Fallback>
      <p:transition spd="slow">
        <p:checker/>
      </p:transition>
    </mc:Fallback>
  </mc:AlternateContent>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14:presetBounceEnd="8000">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14:bounceEnd="8000">
                                          <p:cBhvr additive="base">
                                            <p:cTn id="7" dur="1000" fill="hold"/>
                                            <p:tgtEl>
                                              <p:spTgt spid="73"/>
                                            </p:tgtEl>
                                            <p:attrNameLst>
                                              <p:attrName>ppt_x</p:attrName>
                                            </p:attrNameLst>
                                          </p:cBhvr>
                                          <p:tavLst>
                                            <p:tav tm="0">
                                              <p:val>
                                                <p:strVal val="0-#ppt_w/2"/>
                                              </p:val>
                                            </p:tav>
                                            <p:tav tm="100000">
                                              <p:val>
                                                <p:strVal val="#ppt_x"/>
                                              </p:val>
                                            </p:tav>
                                          </p:tavLst>
                                        </p:anim>
                                        <p:anim calcmode="lin" valueType="num" p14:bounceEnd="8000">
                                          <p:cBhvr additive="base">
                                            <p:cTn id="8" dur="1000" fill="hold"/>
                                            <p:tgtEl>
                                              <p:spTgt spid="7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14:presetBounceEnd="8000">
                                      <p:stCondLst>
                                        <p:cond delay="0"/>
                                      </p:stCondLst>
                                      <p:childTnLst>
                                        <p:set>
                                          <p:cBhvr>
                                            <p:cTn id="12" dur="1" fill="hold">
                                              <p:stCondLst>
                                                <p:cond delay="0"/>
                                              </p:stCondLst>
                                            </p:cTn>
                                            <p:tgtEl>
                                              <p:spTgt spid="74"/>
                                            </p:tgtEl>
                                            <p:attrNameLst>
                                              <p:attrName>style.visibility</p:attrName>
                                            </p:attrNameLst>
                                          </p:cBhvr>
                                          <p:to>
                                            <p:strVal val="visible"/>
                                          </p:to>
                                        </p:set>
                                        <p:anim calcmode="lin" valueType="num" p14:bounceEnd="8000">
                                          <p:cBhvr additive="base">
                                            <p:cTn id="13" dur="1000" fill="hold"/>
                                            <p:tgtEl>
                                              <p:spTgt spid="74"/>
                                            </p:tgtEl>
                                            <p:attrNameLst>
                                              <p:attrName>ppt_x</p:attrName>
                                            </p:attrNameLst>
                                          </p:cBhvr>
                                          <p:tavLst>
                                            <p:tav tm="0">
                                              <p:val>
                                                <p:strVal val="0-#ppt_w/2"/>
                                              </p:val>
                                            </p:tav>
                                            <p:tav tm="100000">
                                              <p:val>
                                                <p:strVal val="#ppt_x"/>
                                              </p:val>
                                            </p:tav>
                                          </p:tavLst>
                                        </p:anim>
                                        <p:anim calcmode="lin" valueType="num" p14:bounceEnd="8000">
                                          <p:cBhvr additive="base">
                                            <p:cTn id="14" dur="10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14:presetBounceEnd="8000">
                                      <p:stCondLst>
                                        <p:cond delay="0"/>
                                      </p:stCondLst>
                                      <p:childTnLst>
                                        <p:set>
                                          <p:cBhvr>
                                            <p:cTn id="18" dur="1" fill="hold">
                                              <p:stCondLst>
                                                <p:cond delay="0"/>
                                              </p:stCondLst>
                                            </p:cTn>
                                            <p:tgtEl>
                                              <p:spTgt spid="75"/>
                                            </p:tgtEl>
                                            <p:attrNameLst>
                                              <p:attrName>style.visibility</p:attrName>
                                            </p:attrNameLst>
                                          </p:cBhvr>
                                          <p:to>
                                            <p:strVal val="visible"/>
                                          </p:to>
                                        </p:set>
                                        <p:anim calcmode="lin" valueType="num" p14:bounceEnd="8000">
                                          <p:cBhvr additive="base">
                                            <p:cTn id="19" dur="1000" fill="hold"/>
                                            <p:tgtEl>
                                              <p:spTgt spid="75"/>
                                            </p:tgtEl>
                                            <p:attrNameLst>
                                              <p:attrName>ppt_x</p:attrName>
                                            </p:attrNameLst>
                                          </p:cBhvr>
                                          <p:tavLst>
                                            <p:tav tm="0">
                                              <p:val>
                                                <p:strVal val="0-#ppt_w/2"/>
                                              </p:val>
                                            </p:tav>
                                            <p:tav tm="100000">
                                              <p:val>
                                                <p:strVal val="#ppt_x"/>
                                              </p:val>
                                            </p:tav>
                                          </p:tavLst>
                                        </p:anim>
                                        <p:anim calcmode="lin" valueType="num" p14:bounceEnd="8000">
                                          <p:cBhvr additive="base">
                                            <p:cTn id="20" dur="1000" fill="hold"/>
                                            <p:tgtEl>
                                              <p:spTgt spid="7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14:presetBounceEnd="8000">
                                      <p:stCondLst>
                                        <p:cond delay="0"/>
                                      </p:stCondLst>
                                      <p:childTnLst>
                                        <p:set>
                                          <p:cBhvr>
                                            <p:cTn id="24" dur="1" fill="hold">
                                              <p:stCondLst>
                                                <p:cond delay="0"/>
                                              </p:stCondLst>
                                            </p:cTn>
                                            <p:tgtEl>
                                              <p:spTgt spid="76"/>
                                            </p:tgtEl>
                                            <p:attrNameLst>
                                              <p:attrName>style.visibility</p:attrName>
                                            </p:attrNameLst>
                                          </p:cBhvr>
                                          <p:to>
                                            <p:strVal val="visible"/>
                                          </p:to>
                                        </p:set>
                                        <p:anim calcmode="lin" valueType="num" p14:bounceEnd="8000">
                                          <p:cBhvr additive="base">
                                            <p:cTn id="25" dur="1000" fill="hold"/>
                                            <p:tgtEl>
                                              <p:spTgt spid="76"/>
                                            </p:tgtEl>
                                            <p:attrNameLst>
                                              <p:attrName>ppt_x</p:attrName>
                                            </p:attrNameLst>
                                          </p:cBhvr>
                                          <p:tavLst>
                                            <p:tav tm="0">
                                              <p:val>
                                                <p:strVal val="1+#ppt_w/2"/>
                                              </p:val>
                                            </p:tav>
                                            <p:tav tm="100000">
                                              <p:val>
                                                <p:strVal val="#ppt_x"/>
                                              </p:val>
                                            </p:tav>
                                          </p:tavLst>
                                        </p:anim>
                                        <p:anim calcmode="lin" valueType="num" p14:bounceEnd="8000">
                                          <p:cBhvr additive="base">
                                            <p:cTn id="26" dur="1000" fill="hold"/>
                                            <p:tgtEl>
                                              <p:spTgt spid="7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14:presetBounceEnd="8000">
                                      <p:stCondLst>
                                        <p:cond delay="0"/>
                                      </p:stCondLst>
                                      <p:childTnLst>
                                        <p:set>
                                          <p:cBhvr>
                                            <p:cTn id="30" dur="1" fill="hold">
                                              <p:stCondLst>
                                                <p:cond delay="0"/>
                                              </p:stCondLst>
                                            </p:cTn>
                                            <p:tgtEl>
                                              <p:spTgt spid="77"/>
                                            </p:tgtEl>
                                            <p:attrNameLst>
                                              <p:attrName>style.visibility</p:attrName>
                                            </p:attrNameLst>
                                          </p:cBhvr>
                                          <p:to>
                                            <p:strVal val="visible"/>
                                          </p:to>
                                        </p:set>
                                        <p:anim calcmode="lin" valueType="num" p14:bounceEnd="8000">
                                          <p:cBhvr additive="base">
                                            <p:cTn id="31" dur="1000" fill="hold"/>
                                            <p:tgtEl>
                                              <p:spTgt spid="77"/>
                                            </p:tgtEl>
                                            <p:attrNameLst>
                                              <p:attrName>ppt_x</p:attrName>
                                            </p:attrNameLst>
                                          </p:cBhvr>
                                          <p:tavLst>
                                            <p:tav tm="0">
                                              <p:val>
                                                <p:strVal val="1+#ppt_w/2"/>
                                              </p:val>
                                            </p:tav>
                                            <p:tav tm="100000">
                                              <p:val>
                                                <p:strVal val="#ppt_x"/>
                                              </p:val>
                                            </p:tav>
                                          </p:tavLst>
                                        </p:anim>
                                        <p:anim calcmode="lin" valueType="num" p14:bounceEnd="8000">
                                          <p:cBhvr additive="base">
                                            <p:cTn id="32" dur="1000" fill="hold"/>
                                            <p:tgtEl>
                                              <p:spTgt spid="7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1000" fill="hold"/>
                                            <p:tgtEl>
                                              <p:spTgt spid="73"/>
                                            </p:tgtEl>
                                            <p:attrNameLst>
                                              <p:attrName>ppt_x</p:attrName>
                                            </p:attrNameLst>
                                          </p:cBhvr>
                                          <p:tavLst>
                                            <p:tav tm="0">
                                              <p:val>
                                                <p:strVal val="0-#ppt_w/2"/>
                                              </p:val>
                                            </p:tav>
                                            <p:tav tm="100000">
                                              <p:val>
                                                <p:strVal val="#ppt_x"/>
                                              </p:val>
                                            </p:tav>
                                          </p:tavLst>
                                        </p:anim>
                                        <p:anim calcmode="lin" valueType="num">
                                          <p:cBhvr additive="base">
                                            <p:cTn id="8" dur="1000" fill="hold"/>
                                            <p:tgtEl>
                                              <p:spTgt spid="7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4"/>
                                            </p:tgtEl>
                                            <p:attrNameLst>
                                              <p:attrName>style.visibility</p:attrName>
                                            </p:attrNameLst>
                                          </p:cBhvr>
                                          <p:to>
                                            <p:strVal val="visible"/>
                                          </p:to>
                                        </p:set>
                                        <p:anim calcmode="lin" valueType="num">
                                          <p:cBhvr additive="base">
                                            <p:cTn id="13" dur="1000" fill="hold"/>
                                            <p:tgtEl>
                                              <p:spTgt spid="74"/>
                                            </p:tgtEl>
                                            <p:attrNameLst>
                                              <p:attrName>ppt_x</p:attrName>
                                            </p:attrNameLst>
                                          </p:cBhvr>
                                          <p:tavLst>
                                            <p:tav tm="0">
                                              <p:val>
                                                <p:strVal val="0-#ppt_w/2"/>
                                              </p:val>
                                            </p:tav>
                                            <p:tav tm="100000">
                                              <p:val>
                                                <p:strVal val="#ppt_x"/>
                                              </p:val>
                                            </p:tav>
                                          </p:tavLst>
                                        </p:anim>
                                        <p:anim calcmode="lin" valueType="num">
                                          <p:cBhvr additive="base">
                                            <p:cTn id="14" dur="10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5"/>
                                            </p:tgtEl>
                                            <p:attrNameLst>
                                              <p:attrName>style.visibility</p:attrName>
                                            </p:attrNameLst>
                                          </p:cBhvr>
                                          <p:to>
                                            <p:strVal val="visible"/>
                                          </p:to>
                                        </p:set>
                                        <p:anim calcmode="lin" valueType="num">
                                          <p:cBhvr additive="base">
                                            <p:cTn id="19" dur="1000" fill="hold"/>
                                            <p:tgtEl>
                                              <p:spTgt spid="75"/>
                                            </p:tgtEl>
                                            <p:attrNameLst>
                                              <p:attrName>ppt_x</p:attrName>
                                            </p:attrNameLst>
                                          </p:cBhvr>
                                          <p:tavLst>
                                            <p:tav tm="0">
                                              <p:val>
                                                <p:strVal val="0-#ppt_w/2"/>
                                              </p:val>
                                            </p:tav>
                                            <p:tav tm="100000">
                                              <p:val>
                                                <p:strVal val="#ppt_x"/>
                                              </p:val>
                                            </p:tav>
                                          </p:tavLst>
                                        </p:anim>
                                        <p:anim calcmode="lin" valueType="num">
                                          <p:cBhvr additive="base">
                                            <p:cTn id="20" dur="1000" fill="hold"/>
                                            <p:tgtEl>
                                              <p:spTgt spid="7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76"/>
                                            </p:tgtEl>
                                            <p:attrNameLst>
                                              <p:attrName>style.visibility</p:attrName>
                                            </p:attrNameLst>
                                          </p:cBhvr>
                                          <p:to>
                                            <p:strVal val="visible"/>
                                          </p:to>
                                        </p:set>
                                        <p:anim calcmode="lin" valueType="num">
                                          <p:cBhvr additive="base">
                                            <p:cTn id="25" dur="1000" fill="hold"/>
                                            <p:tgtEl>
                                              <p:spTgt spid="76"/>
                                            </p:tgtEl>
                                            <p:attrNameLst>
                                              <p:attrName>ppt_x</p:attrName>
                                            </p:attrNameLst>
                                          </p:cBhvr>
                                          <p:tavLst>
                                            <p:tav tm="0">
                                              <p:val>
                                                <p:strVal val="1+#ppt_w/2"/>
                                              </p:val>
                                            </p:tav>
                                            <p:tav tm="100000">
                                              <p:val>
                                                <p:strVal val="#ppt_x"/>
                                              </p:val>
                                            </p:tav>
                                          </p:tavLst>
                                        </p:anim>
                                        <p:anim calcmode="lin" valueType="num">
                                          <p:cBhvr additive="base">
                                            <p:cTn id="26" dur="1000" fill="hold"/>
                                            <p:tgtEl>
                                              <p:spTgt spid="7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77"/>
                                            </p:tgtEl>
                                            <p:attrNameLst>
                                              <p:attrName>style.visibility</p:attrName>
                                            </p:attrNameLst>
                                          </p:cBhvr>
                                          <p:to>
                                            <p:strVal val="visible"/>
                                          </p:to>
                                        </p:set>
                                        <p:anim calcmode="lin" valueType="num">
                                          <p:cBhvr additive="base">
                                            <p:cTn id="31" dur="1000" fill="hold"/>
                                            <p:tgtEl>
                                              <p:spTgt spid="77"/>
                                            </p:tgtEl>
                                            <p:attrNameLst>
                                              <p:attrName>ppt_x</p:attrName>
                                            </p:attrNameLst>
                                          </p:cBhvr>
                                          <p:tavLst>
                                            <p:tav tm="0">
                                              <p:val>
                                                <p:strVal val="1+#ppt_w/2"/>
                                              </p:val>
                                            </p:tav>
                                            <p:tav tm="100000">
                                              <p:val>
                                                <p:strVal val="#ppt_x"/>
                                              </p:val>
                                            </p:tav>
                                          </p:tavLst>
                                        </p:anim>
                                        <p:anim calcmode="lin" valueType="num">
                                          <p:cBhvr additive="base">
                                            <p:cTn id="32" dur="1000" fill="hold"/>
                                            <p:tgtEl>
                                              <p:spTgt spid="7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69000" b="-69000"/>
          </a:stretch>
        </a:blip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xmlns="" id="{F5CC2CDB-B035-144E-7BAD-A8A5E08FE98A}"/>
              </a:ext>
            </a:extLst>
          </p:cNvPr>
          <p:cNvSpPr/>
          <p:nvPr/>
        </p:nvSpPr>
        <p:spPr>
          <a:xfrm>
            <a:off x="0" y="0"/>
            <a:ext cx="12192000" cy="6858000"/>
          </a:xfrm>
          <a:prstGeom prst="rect">
            <a:avLst/>
          </a:prstGeom>
          <a:ln>
            <a:noFill/>
          </a:ln>
          <a:effectLst>
            <a:outerShdw blurRad="50800" dist="50800" dir="5400000" algn="ctr" rotWithShape="0">
              <a:srgbClr val="000000">
                <a:alpha val="5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15" name="TextBox 14">
            <a:extLst>
              <a:ext uri="{FF2B5EF4-FFF2-40B4-BE49-F238E27FC236}">
                <a16:creationId xmlns:a16="http://schemas.microsoft.com/office/drawing/2014/main" xmlns="" id="{14BCDD6F-BA69-2021-8EFA-EA952DA83A6B}"/>
              </a:ext>
            </a:extLst>
          </p:cNvPr>
          <p:cNvSpPr txBox="1"/>
          <p:nvPr/>
        </p:nvSpPr>
        <p:spPr>
          <a:xfrm>
            <a:off x="4385767" y="2054256"/>
            <a:ext cx="4676172" cy="923330"/>
          </a:xfrm>
          <a:prstGeom prst="rect">
            <a:avLst/>
          </a:prstGeom>
          <a:noFill/>
          <a:effectLst>
            <a:outerShdw blurRad="254000" dist="38100" dir="8100000" algn="tr" rotWithShape="0">
              <a:schemeClr val="tx1">
                <a:alpha val="40000"/>
              </a:schemeClr>
            </a:outerShdw>
          </a:effectLst>
        </p:spPr>
        <p:txBody>
          <a:bodyPr wrap="square" rtlCol="0">
            <a:spAutoFit/>
          </a:bodyPr>
          <a:lstStyle/>
          <a:p>
            <a:r>
              <a:rPr lang="en-US" sz="5400" b="1" dirty="0">
                <a:latin typeface="Ink Free" panose="03080402000500000000" pitchFamily="66" charset="0"/>
              </a:rPr>
              <a:t>THANKYOU…</a:t>
            </a:r>
            <a:endParaRPr lang="en-IN" sz="5400" b="1" dirty="0">
              <a:latin typeface="Ink Free" panose="03080402000500000000" pitchFamily="66" charset="0"/>
            </a:endParaRPr>
          </a:p>
        </p:txBody>
      </p:sp>
      <p:sp useBgFill="1">
        <p:nvSpPr>
          <p:cNvPr id="7" name="Freeform: Shape 6">
            <a:extLst>
              <a:ext uri="{FF2B5EF4-FFF2-40B4-BE49-F238E27FC236}">
                <a16:creationId xmlns:a16="http://schemas.microsoft.com/office/drawing/2014/main" xmlns="" id="{FA2BA1B8-241F-57F1-C6BA-D01BCA5AEB7F}"/>
              </a:ext>
            </a:extLst>
          </p:cNvPr>
          <p:cNvSpPr/>
          <p:nvPr/>
        </p:nvSpPr>
        <p:spPr>
          <a:xfrm>
            <a:off x="0" y="0"/>
            <a:ext cx="6480257" cy="6858000"/>
          </a:xfrm>
          <a:custGeom>
            <a:avLst/>
            <a:gdLst>
              <a:gd name="connsiteX0" fmla="*/ 0 w 6480257"/>
              <a:gd name="connsiteY0" fmla="*/ 0 h 6858000"/>
              <a:gd name="connsiteX1" fmla="*/ 6480257 w 6480257"/>
              <a:gd name="connsiteY1" fmla="*/ 0 h 6858000"/>
              <a:gd name="connsiteX2" fmla="*/ 3493437 w 6480257"/>
              <a:gd name="connsiteY2" fmla="*/ 6858000 h 6858000"/>
              <a:gd name="connsiteX3" fmla="*/ 0 w 64802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80257" h="6858000">
                <a:moveTo>
                  <a:pt x="0" y="0"/>
                </a:moveTo>
                <a:lnTo>
                  <a:pt x="6480257" y="0"/>
                </a:lnTo>
                <a:lnTo>
                  <a:pt x="3493437" y="6858000"/>
                </a:lnTo>
                <a:lnTo>
                  <a:pt x="0" y="6858000"/>
                </a:lnTo>
                <a:close/>
              </a:path>
            </a:pathLst>
          </a:custGeom>
          <a:ln>
            <a:noFill/>
          </a:ln>
          <a:effectLst>
            <a:outerShdw blurRad="50800" dist="50800" dir="5400000" algn="ctr" rotWithShape="0">
              <a:srgbClr val="000000">
                <a:alpha val="5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bg1"/>
              </a:solidFill>
            </a:endParaRPr>
          </a:p>
        </p:txBody>
      </p:sp>
      <p:sp useBgFill="1">
        <p:nvSpPr>
          <p:cNvPr id="9" name="Freeform: Shape 8">
            <a:extLst>
              <a:ext uri="{FF2B5EF4-FFF2-40B4-BE49-F238E27FC236}">
                <a16:creationId xmlns:a16="http://schemas.microsoft.com/office/drawing/2014/main" xmlns="" id="{D2789B87-0CAB-4BA3-5DC0-BEBE985BA25B}"/>
              </a:ext>
            </a:extLst>
          </p:cNvPr>
          <p:cNvSpPr/>
          <p:nvPr/>
        </p:nvSpPr>
        <p:spPr>
          <a:xfrm>
            <a:off x="0" y="-1"/>
            <a:ext cx="5009182" cy="6858000"/>
          </a:xfrm>
          <a:custGeom>
            <a:avLst/>
            <a:gdLst>
              <a:gd name="connsiteX0" fmla="*/ 0 w 5009182"/>
              <a:gd name="connsiteY0" fmla="*/ 0 h 6858000"/>
              <a:gd name="connsiteX1" fmla="*/ 5009182 w 5009182"/>
              <a:gd name="connsiteY1" fmla="*/ 0 h 6858000"/>
              <a:gd name="connsiteX2" fmla="*/ 3312609 w 5009182"/>
              <a:gd name="connsiteY2" fmla="*/ 6858000 h 6858000"/>
              <a:gd name="connsiteX3" fmla="*/ 0 w 500918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009182" h="6858000">
                <a:moveTo>
                  <a:pt x="0" y="0"/>
                </a:moveTo>
                <a:lnTo>
                  <a:pt x="5009182" y="0"/>
                </a:lnTo>
                <a:lnTo>
                  <a:pt x="3312609" y="6858000"/>
                </a:lnTo>
                <a:lnTo>
                  <a:pt x="0" y="6858000"/>
                </a:lnTo>
                <a:close/>
              </a:path>
            </a:pathLst>
          </a:custGeom>
          <a:ln>
            <a:noFill/>
          </a:ln>
          <a:effectLst>
            <a:outerShdw blurRad="50800" dist="50800" dir="5400000" algn="ctr" rotWithShape="0">
              <a:srgbClr val="000000">
                <a:alpha val="5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bg1"/>
              </a:solidFill>
            </a:endParaRPr>
          </a:p>
        </p:txBody>
      </p:sp>
      <p:sp useBgFill="1">
        <p:nvSpPr>
          <p:cNvPr id="11" name="Freeform: Shape 10">
            <a:extLst>
              <a:ext uri="{FF2B5EF4-FFF2-40B4-BE49-F238E27FC236}">
                <a16:creationId xmlns:a16="http://schemas.microsoft.com/office/drawing/2014/main" xmlns="" id="{EE4E49A2-C4F6-9984-9F3E-C6BEF38A0417}"/>
              </a:ext>
            </a:extLst>
          </p:cNvPr>
          <p:cNvSpPr/>
          <p:nvPr/>
        </p:nvSpPr>
        <p:spPr>
          <a:xfrm>
            <a:off x="5528307" y="-1"/>
            <a:ext cx="6663693" cy="6858000"/>
          </a:xfrm>
          <a:custGeom>
            <a:avLst/>
            <a:gdLst>
              <a:gd name="connsiteX0" fmla="*/ 2986819 w 6663693"/>
              <a:gd name="connsiteY0" fmla="*/ 0 h 6858000"/>
              <a:gd name="connsiteX1" fmla="*/ 6663693 w 6663693"/>
              <a:gd name="connsiteY1" fmla="*/ 0 h 6858000"/>
              <a:gd name="connsiteX2" fmla="*/ 6663693 w 6663693"/>
              <a:gd name="connsiteY2" fmla="*/ 6858000 h 6858000"/>
              <a:gd name="connsiteX3" fmla="*/ 0 w 666369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63693" h="6858000">
                <a:moveTo>
                  <a:pt x="2986819" y="0"/>
                </a:moveTo>
                <a:lnTo>
                  <a:pt x="6663693" y="0"/>
                </a:lnTo>
                <a:lnTo>
                  <a:pt x="6663693" y="6858000"/>
                </a:lnTo>
                <a:lnTo>
                  <a:pt x="0" y="6858000"/>
                </a:lnTo>
                <a:close/>
              </a:path>
            </a:pathLst>
          </a:custGeom>
          <a:ln>
            <a:noFill/>
          </a:ln>
          <a:effectLst>
            <a:outerShdw blurRad="50800" dist="50800" dir="5400000" algn="ctr" rotWithShape="0">
              <a:srgbClr val="000000">
                <a:alpha val="5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bg1"/>
              </a:solidFill>
            </a:endParaRPr>
          </a:p>
        </p:txBody>
      </p:sp>
      <p:sp useBgFill="1">
        <p:nvSpPr>
          <p:cNvPr id="13" name="Freeform: Shape 12">
            <a:extLst>
              <a:ext uri="{FF2B5EF4-FFF2-40B4-BE49-F238E27FC236}">
                <a16:creationId xmlns:a16="http://schemas.microsoft.com/office/drawing/2014/main" xmlns="" id="{EAC5BAD1-6AF5-66E4-7E54-061F6C6303EC}"/>
              </a:ext>
            </a:extLst>
          </p:cNvPr>
          <p:cNvSpPr/>
          <p:nvPr/>
        </p:nvSpPr>
        <p:spPr>
          <a:xfrm>
            <a:off x="6499932" y="0"/>
            <a:ext cx="5692069" cy="6858000"/>
          </a:xfrm>
          <a:custGeom>
            <a:avLst/>
            <a:gdLst>
              <a:gd name="connsiteX0" fmla="*/ 2364896 w 5692069"/>
              <a:gd name="connsiteY0" fmla="*/ 0 h 6858000"/>
              <a:gd name="connsiteX1" fmla="*/ 5692069 w 5692069"/>
              <a:gd name="connsiteY1" fmla="*/ 0 h 6858000"/>
              <a:gd name="connsiteX2" fmla="*/ 5692069 w 5692069"/>
              <a:gd name="connsiteY2" fmla="*/ 6858000 h 6858000"/>
              <a:gd name="connsiteX3" fmla="*/ 0 w 569206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692069" h="6858000">
                <a:moveTo>
                  <a:pt x="2364896" y="0"/>
                </a:moveTo>
                <a:lnTo>
                  <a:pt x="5692069" y="0"/>
                </a:lnTo>
                <a:lnTo>
                  <a:pt x="5692069" y="6858000"/>
                </a:lnTo>
                <a:lnTo>
                  <a:pt x="0" y="6858000"/>
                </a:lnTo>
                <a:close/>
              </a:path>
            </a:pathLst>
          </a:custGeom>
          <a:ln>
            <a:noFill/>
          </a:ln>
          <a:effectLst>
            <a:outerShdw blurRad="50800" dist="50800" dir="5400000" algn="ctr" rotWithShape="0">
              <a:srgbClr val="000000">
                <a:alpha val="5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bg1"/>
              </a:solidFill>
            </a:endParaRPr>
          </a:p>
        </p:txBody>
      </p:sp>
    </p:spTree>
    <p:extLst>
      <p:ext uri="{BB962C8B-B14F-4D97-AF65-F5344CB8AC3E}">
        <p14:creationId xmlns:p14="http://schemas.microsoft.com/office/powerpoint/2010/main" xmlns="" val="2620110895"/>
      </p:ext>
    </p:extLst>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25000" decel="25000" autoRev="1" fill="hold" grpId="0" nodeType="withEffect">
                                  <p:stCondLst>
                                    <p:cond delay="0"/>
                                  </p:stCondLst>
                                  <p:childTnLst>
                                    <p:animMotion origin="layout" path="M 1.45833E-6 0 L -0.29766 0 " pathEditMode="relative" rAng="0" ptsTypes="AA">
                                      <p:cBhvr>
                                        <p:cTn id="6" dur="4000" fill="hold"/>
                                        <p:tgtEl>
                                          <p:spTgt spid="9"/>
                                        </p:tgtEl>
                                        <p:attrNameLst>
                                          <p:attrName>ppt_x</p:attrName>
                                          <p:attrName>ppt_y</p:attrName>
                                        </p:attrNameLst>
                                      </p:cBhvr>
                                      <p:rCtr x="-14883" y="0"/>
                                    </p:animMotion>
                                  </p:childTnLst>
                                </p:cTn>
                              </p:par>
                              <p:par>
                                <p:cTn id="7" presetID="6" presetClass="emph" presetSubtype="0" repeatCount="indefinite" accel="25000" decel="25000" autoRev="1" fill="hold" grpId="1" nodeType="withEffect">
                                  <p:stCondLst>
                                    <p:cond delay="0"/>
                                  </p:stCondLst>
                                  <p:childTnLst>
                                    <p:animScale>
                                      <p:cBhvr>
                                        <p:cTn id="8" dur="4000" fill="hold"/>
                                        <p:tgtEl>
                                          <p:spTgt spid="9"/>
                                        </p:tgtEl>
                                      </p:cBhvr>
                                      <p:by x="150000" y="100000"/>
                                    </p:animScale>
                                  </p:childTnLst>
                                </p:cTn>
                              </p:par>
                              <p:par>
                                <p:cTn id="9" presetID="35" presetClass="path" presetSubtype="0" repeatCount="indefinite" accel="25000" decel="25000" autoRev="1" fill="hold" grpId="0" nodeType="withEffect">
                                  <p:stCondLst>
                                    <p:cond delay="0"/>
                                  </p:stCondLst>
                                  <p:childTnLst>
                                    <p:animMotion origin="layout" path="M 0 0 L -0.25 0 E" pathEditMode="relative" ptsTypes="">
                                      <p:cBhvr>
                                        <p:cTn id="10" dur="4000" fill="hold"/>
                                        <p:tgtEl>
                                          <p:spTgt spid="7"/>
                                        </p:tgtEl>
                                        <p:attrNameLst>
                                          <p:attrName>ppt_x</p:attrName>
                                          <p:attrName>ppt_y</p:attrName>
                                        </p:attrNameLst>
                                      </p:cBhvr>
                                    </p:animMotion>
                                  </p:childTnLst>
                                </p:cTn>
                              </p:par>
                              <p:par>
                                <p:cTn id="11" presetID="6" presetClass="emph" presetSubtype="0" repeatCount="indefinite" accel="25000" decel="25000" autoRev="1" fill="hold" grpId="1" nodeType="withEffect">
                                  <p:stCondLst>
                                    <p:cond delay="0"/>
                                  </p:stCondLst>
                                  <p:childTnLst>
                                    <p:animScale>
                                      <p:cBhvr>
                                        <p:cTn id="12" dur="4000" fill="hold"/>
                                        <p:tgtEl>
                                          <p:spTgt spid="7"/>
                                        </p:tgtEl>
                                      </p:cBhvr>
                                      <p:by x="100000" y="150000"/>
                                    </p:animScale>
                                  </p:childTnLst>
                                </p:cTn>
                              </p:par>
                              <p:par>
                                <p:cTn id="13" presetID="63" presetClass="path" presetSubtype="0" repeatCount="indefinite" accel="50000" decel="50000" autoRev="1" fill="hold" grpId="0" nodeType="withEffect">
                                  <p:stCondLst>
                                    <p:cond delay="0"/>
                                  </p:stCondLst>
                                  <p:childTnLst>
                                    <p:animMotion origin="layout" path="M 3.54167E-6 0 L 0.30846 0 " pathEditMode="relative" rAng="0" ptsTypes="AA">
                                      <p:cBhvr>
                                        <p:cTn id="14" dur="4000" fill="hold"/>
                                        <p:tgtEl>
                                          <p:spTgt spid="13"/>
                                        </p:tgtEl>
                                        <p:attrNameLst>
                                          <p:attrName>ppt_x</p:attrName>
                                          <p:attrName>ppt_y</p:attrName>
                                        </p:attrNameLst>
                                      </p:cBhvr>
                                      <p:rCtr x="15417" y="0"/>
                                    </p:animMotion>
                                  </p:childTnLst>
                                </p:cTn>
                              </p:par>
                              <p:par>
                                <p:cTn id="15" presetID="6" presetClass="emph" presetSubtype="0" repeatCount="indefinite" accel="25000" decel="25000" autoRev="1" fill="hold" grpId="1" nodeType="withEffect">
                                  <p:stCondLst>
                                    <p:cond delay="0"/>
                                  </p:stCondLst>
                                  <p:childTnLst>
                                    <p:animScale>
                                      <p:cBhvr>
                                        <p:cTn id="16" dur="4000" fill="hold"/>
                                        <p:tgtEl>
                                          <p:spTgt spid="13"/>
                                        </p:tgtEl>
                                      </p:cBhvr>
                                      <p:by x="150000" y="100000"/>
                                    </p:animScale>
                                  </p:childTnLst>
                                </p:cTn>
                              </p:par>
                              <p:par>
                                <p:cTn id="17" presetID="63" presetClass="path" presetSubtype="0" repeatCount="indefinite" accel="50000" decel="50000" autoRev="1" fill="hold" grpId="0" nodeType="withEffect">
                                  <p:stCondLst>
                                    <p:cond delay="0"/>
                                  </p:stCondLst>
                                  <p:childTnLst>
                                    <p:animMotion origin="layout" path="M 0 0 L 0.25 0 E" pathEditMode="relative" ptsTypes="">
                                      <p:cBhvr>
                                        <p:cTn id="18" dur="4000" fill="hold"/>
                                        <p:tgtEl>
                                          <p:spTgt spid="11"/>
                                        </p:tgtEl>
                                        <p:attrNameLst>
                                          <p:attrName>ppt_x</p:attrName>
                                          <p:attrName>ppt_y</p:attrName>
                                        </p:attrNameLst>
                                      </p:cBhvr>
                                    </p:animMotion>
                                  </p:childTnLst>
                                </p:cTn>
                              </p:par>
                              <p:par>
                                <p:cTn id="19" presetID="6" presetClass="emph" presetSubtype="0" repeatCount="indefinite" accel="25000" decel="25000" autoRev="1" fill="hold" grpId="1" nodeType="withEffect">
                                  <p:stCondLst>
                                    <p:cond delay="0"/>
                                  </p:stCondLst>
                                  <p:childTnLst>
                                    <p:animScale>
                                      <p:cBhvr>
                                        <p:cTn id="20" dur="4000" fill="hold"/>
                                        <p:tgtEl>
                                          <p:spTgt spid="11"/>
                                        </p:tgtEl>
                                      </p:cBhvr>
                                      <p:by x="100000" y="150000"/>
                                    </p:animScale>
                                  </p:childTnLst>
                                </p:cTn>
                              </p:par>
                              <p:par>
                                <p:cTn id="21" presetID="63" presetClass="path" presetSubtype="0" repeatCount="indefinite" accel="50000" decel="50000" autoRev="1" fill="hold" grpId="0" nodeType="withEffect">
                                  <p:stCondLst>
                                    <p:cond delay="0"/>
                                  </p:stCondLst>
                                  <p:childTnLst>
                                    <p:animMotion origin="layout" path="M 0 0 L 0.12943 0 " pathEditMode="relative" rAng="0" ptsTypes="AA">
                                      <p:cBhvr>
                                        <p:cTn id="22" dur="4000" fill="hold"/>
                                        <p:tgtEl>
                                          <p:spTgt spid="14"/>
                                        </p:tgtEl>
                                        <p:attrNameLst>
                                          <p:attrName>ppt_x</p:attrName>
                                          <p:attrName>ppt_y</p:attrName>
                                        </p:attrNameLst>
                                      </p:cBhvr>
                                      <p:rCtr x="6471" y="0"/>
                                    </p:animMotion>
                                  </p:childTnLst>
                                </p:cTn>
                              </p:par>
                              <p:par>
                                <p:cTn id="23" presetID="6" presetClass="emph" presetSubtype="0" repeatCount="indefinite" accel="25000" decel="25000" autoRev="1" fill="hold" grpId="1" nodeType="withEffect">
                                  <p:stCondLst>
                                    <p:cond delay="0"/>
                                  </p:stCondLst>
                                  <p:childTnLst>
                                    <p:animScale>
                                      <p:cBhvr>
                                        <p:cTn id="24" dur="4000" fill="hold"/>
                                        <p:tgtEl>
                                          <p:spTgt spid="1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7" grpId="0" animBg="1"/>
      <p:bldP spid="7" grpId="1" animBg="1"/>
      <p:bldP spid="9" grpId="0" animBg="1"/>
      <p:bldP spid="9" grpId="1" animBg="1"/>
      <p:bldP spid="11" grpId="0" animBg="1"/>
      <p:bldP spid="11" grpId="1" animBg="1"/>
      <p:bldP spid="13" grpId="0" animBg="1"/>
      <p:bldP spid="13"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8A5678-C7C3-D52E-4134-1A250897778A}"/>
              </a:ext>
            </a:extLst>
          </p:cNvPr>
          <p:cNvSpPr>
            <a:spLocks noGrp="1"/>
          </p:cNvSpPr>
          <p:nvPr>
            <p:ph type="title"/>
          </p:nvPr>
        </p:nvSpPr>
        <p:spPr>
          <a:xfrm>
            <a:off x="1739358" y="-53435"/>
            <a:ext cx="10019190" cy="771989"/>
          </a:xfrm>
        </p:spPr>
        <p:txBody>
          <a:bodyPr>
            <a:normAutofit/>
          </a:bodyPr>
          <a:lstStyle/>
          <a:p>
            <a:pPr algn="r"/>
            <a:r>
              <a:rPr lang="en-US" sz="2400" b="1" u="sng" dirty="0">
                <a:latin typeface="Times New Roman" panose="02020603050405020304" pitchFamily="18" charset="0"/>
                <a:cs typeface="Times New Roman" panose="02020603050405020304" pitchFamily="18" charset="0"/>
              </a:rPr>
              <a:t>  WHAT IS SCREENLESS DISPLAY?</a:t>
            </a:r>
            <a:endParaRPr lang="en-IN" sz="2400" u="sng" dirty="0">
              <a:latin typeface="Times New Roman" panose="02020603050405020304" pitchFamily="18" charset="0"/>
              <a:cs typeface="Times New Roman" panose="02020603050405020304" pitchFamily="18" charset="0"/>
            </a:endParaRPr>
          </a:p>
        </p:txBody>
      </p:sp>
      <p:sp>
        <p:nvSpPr>
          <p:cNvPr id="31" name="Content Placeholder 30">
            <a:extLst>
              <a:ext uri="{FF2B5EF4-FFF2-40B4-BE49-F238E27FC236}">
                <a16:creationId xmlns:a16="http://schemas.microsoft.com/office/drawing/2014/main" xmlns="" id="{1591936F-B352-1EE3-F011-7C1C3986693D}"/>
              </a:ext>
            </a:extLst>
          </p:cNvPr>
          <p:cNvSpPr>
            <a:spLocks noGrp="1"/>
          </p:cNvSpPr>
          <p:nvPr>
            <p:ph idx="1"/>
          </p:nvPr>
        </p:nvSpPr>
        <p:spPr>
          <a:xfrm>
            <a:off x="7410260" y="612406"/>
            <a:ext cx="4395604" cy="6081357"/>
          </a:xfrm>
        </p:spPr>
        <p:txBody>
          <a:bodyPr>
            <a:normAutofit/>
          </a:bodyPr>
          <a:lstStyle/>
          <a:p>
            <a:r>
              <a:rPr lang="en-US" sz="1800" dirty="0"/>
              <a:t>Screenless Display is the present evolving technology in the field of the computer enhanced technologies.</a:t>
            </a:r>
          </a:p>
          <a:p>
            <a:endParaRPr lang="en-US" sz="1800" dirty="0"/>
          </a:p>
          <a:p>
            <a:r>
              <a:rPr lang="en-US" sz="1800" dirty="0"/>
              <a:t>It is going to be one of the greatest technological development in the coming future years.</a:t>
            </a:r>
          </a:p>
          <a:p>
            <a:endParaRPr lang="en-US" sz="1800" dirty="0"/>
          </a:p>
          <a:p>
            <a:r>
              <a:rPr lang="en-US" sz="1800" dirty="0"/>
              <a:t>Screen less display technology has the main aim of displaying or transmitting the information without any help of the screen or the projector.</a:t>
            </a:r>
          </a:p>
          <a:p>
            <a:r>
              <a:rPr lang="en-US" sz="1800" dirty="0"/>
              <a:t>Screen less displays have become a new range of development for the next         GEN-X.</a:t>
            </a:r>
          </a:p>
          <a:p>
            <a:endParaRPr lang="en-US" sz="1800" dirty="0"/>
          </a:p>
          <a:p>
            <a:r>
              <a:rPr lang="en-US" sz="1800" dirty="0"/>
              <a:t>Screenless videos describe systems for transmitting visual information from a video source without the use of the screen.</a:t>
            </a:r>
          </a:p>
          <a:p>
            <a:endParaRPr lang="en-US" sz="1800" dirty="0"/>
          </a:p>
        </p:txBody>
      </p:sp>
      <p:grpSp>
        <p:nvGrpSpPr>
          <p:cNvPr id="19" name="Group 18">
            <a:extLst>
              <a:ext uri="{FF2B5EF4-FFF2-40B4-BE49-F238E27FC236}">
                <a16:creationId xmlns:a16="http://schemas.microsoft.com/office/drawing/2014/main" xmlns="" id="{B170B7B4-8B6C-36AC-3724-63249D0DE267}"/>
              </a:ext>
            </a:extLst>
          </p:cNvPr>
          <p:cNvGrpSpPr/>
          <p:nvPr/>
        </p:nvGrpSpPr>
        <p:grpSpPr>
          <a:xfrm>
            <a:off x="4933585" y="0"/>
            <a:ext cx="2398366" cy="6858000"/>
            <a:chOff x="4933585" y="0"/>
            <a:chExt cx="2398366" cy="6858000"/>
          </a:xfrm>
        </p:grpSpPr>
        <p:sp>
          <p:nvSpPr>
            <p:cNvPr id="13" name="Freeform: Shape 12">
              <a:extLst>
                <a:ext uri="{FF2B5EF4-FFF2-40B4-BE49-F238E27FC236}">
                  <a16:creationId xmlns:a16="http://schemas.microsoft.com/office/drawing/2014/main" xmlns="" id="{63D12DD8-0C08-C7CF-4829-0DF6CBE17440}"/>
                </a:ext>
              </a:extLst>
            </p:cNvPr>
            <p:cNvSpPr/>
            <p:nvPr/>
          </p:nvSpPr>
          <p:spPr>
            <a:xfrm>
              <a:off x="4933585" y="0"/>
              <a:ext cx="2398366" cy="6858000"/>
            </a:xfrm>
            <a:custGeom>
              <a:avLst/>
              <a:gdLst>
                <a:gd name="connsiteX0" fmla="*/ 1242874 w 2398366"/>
                <a:gd name="connsiteY0" fmla="*/ 4998132 h 6858000"/>
                <a:gd name="connsiteX1" fmla="*/ 2398366 w 2398366"/>
                <a:gd name="connsiteY1" fmla="*/ 5681504 h 6858000"/>
                <a:gd name="connsiteX2" fmla="*/ 1242874 w 2398366"/>
                <a:gd name="connsiteY2" fmla="*/ 6364875 h 6858000"/>
                <a:gd name="connsiteX3" fmla="*/ 0 w 2398366"/>
                <a:gd name="connsiteY3" fmla="*/ 0 h 6858000"/>
                <a:gd name="connsiteX4" fmla="*/ 1233996 w 2398366"/>
                <a:gd name="connsiteY4" fmla="*/ 0 h 6858000"/>
                <a:gd name="connsiteX5" fmla="*/ 1233996 w 2398366"/>
                <a:gd name="connsiteY5" fmla="*/ 6858000 h 6858000"/>
                <a:gd name="connsiteX6" fmla="*/ 0 w 23983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8366" h="6858000">
                  <a:moveTo>
                    <a:pt x="1242874" y="4998132"/>
                  </a:moveTo>
                  <a:lnTo>
                    <a:pt x="2398366" y="5681504"/>
                  </a:lnTo>
                  <a:lnTo>
                    <a:pt x="1242874" y="6364875"/>
                  </a:lnTo>
                  <a:close/>
                  <a:moveTo>
                    <a:pt x="0" y="0"/>
                  </a:moveTo>
                  <a:lnTo>
                    <a:pt x="1233996" y="0"/>
                  </a:lnTo>
                  <a:lnTo>
                    <a:pt x="1233996" y="6858000"/>
                  </a:lnTo>
                  <a:lnTo>
                    <a:pt x="0" y="6858000"/>
                  </a:lnTo>
                  <a:close/>
                </a:path>
              </a:pathLst>
            </a:cu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8" name="TextBox 17">
              <a:extLst>
                <a:ext uri="{FF2B5EF4-FFF2-40B4-BE49-F238E27FC236}">
                  <a16:creationId xmlns:a16="http://schemas.microsoft.com/office/drawing/2014/main" xmlns="" id="{09CAC84E-D548-D954-78FC-49C98B23B220}"/>
                </a:ext>
              </a:extLst>
            </p:cNvPr>
            <p:cNvSpPr txBox="1"/>
            <p:nvPr/>
          </p:nvSpPr>
          <p:spPr>
            <a:xfrm>
              <a:off x="6238792" y="5305906"/>
              <a:ext cx="954720" cy="830997"/>
            </a:xfrm>
            <a:prstGeom prst="rect">
              <a:avLst/>
            </a:prstGeom>
            <a:noFill/>
          </p:spPr>
          <p:txBody>
            <a:bodyPr wrap="square" rtlCol="0">
              <a:spAutoFit/>
            </a:bodyPr>
            <a:lstStyle/>
            <a:p>
              <a:r>
                <a:rPr lang="en-US" sz="4800" dirty="0">
                  <a:solidFill>
                    <a:schemeClr val="bg1"/>
                  </a:solidFill>
                  <a:latin typeface="Arial Black" panose="020B0A04020102020204" pitchFamily="34" charset="0"/>
                </a:rPr>
                <a:t>5</a:t>
              </a:r>
              <a:endParaRPr lang="en-IN" sz="4800" dirty="0">
                <a:solidFill>
                  <a:schemeClr val="bg1"/>
                </a:solidFill>
                <a:latin typeface="Arial Black" panose="020B0A04020102020204" pitchFamily="34" charset="0"/>
              </a:endParaRPr>
            </a:p>
          </p:txBody>
        </p:sp>
      </p:grpSp>
      <p:grpSp>
        <p:nvGrpSpPr>
          <p:cNvPr id="24" name="Group 23">
            <a:extLst>
              <a:ext uri="{FF2B5EF4-FFF2-40B4-BE49-F238E27FC236}">
                <a16:creationId xmlns:a16="http://schemas.microsoft.com/office/drawing/2014/main" xmlns="" id="{E9B99E0B-0110-3925-BA6A-3D3DB881BCDD}"/>
              </a:ext>
            </a:extLst>
          </p:cNvPr>
          <p:cNvGrpSpPr/>
          <p:nvPr/>
        </p:nvGrpSpPr>
        <p:grpSpPr>
          <a:xfrm>
            <a:off x="3691327" y="0"/>
            <a:ext cx="2404673" cy="6858000"/>
            <a:chOff x="3606498" y="-532660"/>
            <a:chExt cx="2404673" cy="6858000"/>
          </a:xfrm>
        </p:grpSpPr>
        <p:sp>
          <p:nvSpPr>
            <p:cNvPr id="14" name="Freeform: Shape 13">
              <a:extLst>
                <a:ext uri="{FF2B5EF4-FFF2-40B4-BE49-F238E27FC236}">
                  <a16:creationId xmlns:a16="http://schemas.microsoft.com/office/drawing/2014/main" xmlns="" id="{02AB71C8-E1B2-1721-6271-191DDC9812B2}"/>
                </a:ext>
              </a:extLst>
            </p:cNvPr>
            <p:cNvSpPr/>
            <p:nvPr/>
          </p:nvSpPr>
          <p:spPr>
            <a:xfrm>
              <a:off x="3606498" y="-532660"/>
              <a:ext cx="2404673" cy="6858000"/>
            </a:xfrm>
            <a:custGeom>
              <a:avLst/>
              <a:gdLst>
                <a:gd name="connsiteX0" fmla="*/ 1240303 w 2404673"/>
                <a:gd name="connsiteY0" fmla="*/ 3884081 h 6858000"/>
                <a:gd name="connsiteX1" fmla="*/ 2404673 w 2404673"/>
                <a:gd name="connsiteY1" fmla="*/ 4546863 h 6858000"/>
                <a:gd name="connsiteX2" fmla="*/ 1240303 w 2404673"/>
                <a:gd name="connsiteY2" fmla="*/ 5209644 h 6858000"/>
                <a:gd name="connsiteX3" fmla="*/ 0 w 2404673"/>
                <a:gd name="connsiteY3" fmla="*/ 0 h 6858000"/>
                <a:gd name="connsiteX4" fmla="*/ 1233996 w 2404673"/>
                <a:gd name="connsiteY4" fmla="*/ 0 h 6858000"/>
                <a:gd name="connsiteX5" fmla="*/ 1233996 w 2404673"/>
                <a:gd name="connsiteY5" fmla="*/ 6858000 h 6858000"/>
                <a:gd name="connsiteX6" fmla="*/ 0 w 2404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4673" h="6858000">
                  <a:moveTo>
                    <a:pt x="1240303" y="3884081"/>
                  </a:moveTo>
                  <a:lnTo>
                    <a:pt x="2404673" y="4546863"/>
                  </a:lnTo>
                  <a:lnTo>
                    <a:pt x="1240303" y="5209644"/>
                  </a:lnTo>
                  <a:close/>
                  <a:moveTo>
                    <a:pt x="0" y="0"/>
                  </a:moveTo>
                  <a:lnTo>
                    <a:pt x="1233996" y="0"/>
                  </a:lnTo>
                  <a:lnTo>
                    <a:pt x="1233996" y="6858000"/>
                  </a:lnTo>
                  <a:lnTo>
                    <a:pt x="0" y="6858000"/>
                  </a:lnTo>
                  <a:close/>
                </a:path>
              </a:pathLst>
            </a:cu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a:p>
              <a:pPr algn="ctr"/>
              <a:endParaRPr lang="en-IN" dirty="0"/>
            </a:p>
          </p:txBody>
        </p:sp>
        <p:sp>
          <p:nvSpPr>
            <p:cNvPr id="23" name="TextBox 22">
              <a:extLst>
                <a:ext uri="{FF2B5EF4-FFF2-40B4-BE49-F238E27FC236}">
                  <a16:creationId xmlns:a16="http://schemas.microsoft.com/office/drawing/2014/main" xmlns="" id="{CEE7FDDE-77DF-A995-C9D3-4CD8E2BA82F8}"/>
                </a:ext>
              </a:extLst>
            </p:cNvPr>
            <p:cNvSpPr txBox="1"/>
            <p:nvPr/>
          </p:nvSpPr>
          <p:spPr>
            <a:xfrm>
              <a:off x="4951099" y="3621167"/>
              <a:ext cx="656948" cy="830997"/>
            </a:xfrm>
            <a:prstGeom prst="rect">
              <a:avLst/>
            </a:prstGeom>
            <a:noFill/>
          </p:spPr>
          <p:txBody>
            <a:bodyPr wrap="square" rtlCol="0">
              <a:spAutoFit/>
            </a:bodyPr>
            <a:lstStyle/>
            <a:p>
              <a:r>
                <a:rPr lang="en-US" sz="4800" dirty="0">
                  <a:solidFill>
                    <a:schemeClr val="bg1"/>
                  </a:solidFill>
                  <a:latin typeface="Arial Black" panose="020B0A04020102020204" pitchFamily="34" charset="0"/>
                </a:rPr>
                <a:t>4</a:t>
              </a:r>
              <a:endParaRPr lang="en-IN" sz="4800" dirty="0">
                <a:solidFill>
                  <a:schemeClr val="bg1"/>
                </a:solidFill>
                <a:latin typeface="Arial Black" panose="020B0A04020102020204" pitchFamily="34" charset="0"/>
              </a:endParaRPr>
            </a:p>
          </p:txBody>
        </p:sp>
      </p:grpSp>
      <p:sp>
        <p:nvSpPr>
          <p:cNvPr id="15" name="Freeform: Shape 14">
            <a:extLst>
              <a:ext uri="{FF2B5EF4-FFF2-40B4-BE49-F238E27FC236}">
                <a16:creationId xmlns:a16="http://schemas.microsoft.com/office/drawing/2014/main" xmlns="" id="{F766A0BC-F10D-97C8-3AD7-4C9B7A42A3C4}"/>
              </a:ext>
            </a:extLst>
          </p:cNvPr>
          <p:cNvSpPr/>
          <p:nvPr/>
        </p:nvSpPr>
        <p:spPr>
          <a:xfrm>
            <a:off x="2447244" y="0"/>
            <a:ext cx="2396158" cy="6858000"/>
          </a:xfrm>
          <a:custGeom>
            <a:avLst/>
            <a:gdLst>
              <a:gd name="connsiteX0" fmla="*/ 0 w 2396158"/>
              <a:gd name="connsiteY0" fmla="*/ 0 h 6858000"/>
              <a:gd name="connsiteX1" fmla="*/ 1233996 w 2396158"/>
              <a:gd name="connsiteY1" fmla="*/ 0 h 6858000"/>
              <a:gd name="connsiteX2" fmla="*/ 1233996 w 2396158"/>
              <a:gd name="connsiteY2" fmla="*/ 2712352 h 6858000"/>
              <a:gd name="connsiteX3" fmla="*/ 2396158 w 2396158"/>
              <a:gd name="connsiteY3" fmla="*/ 3373877 h 6858000"/>
              <a:gd name="connsiteX4" fmla="*/ 1233996 w 2396158"/>
              <a:gd name="connsiteY4" fmla="*/ 4035401 h 6858000"/>
              <a:gd name="connsiteX5" fmla="*/ 1233996 w 2396158"/>
              <a:gd name="connsiteY5" fmla="*/ 6858000 h 6858000"/>
              <a:gd name="connsiteX6" fmla="*/ 0 w 239615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6158" h="6858000">
                <a:moveTo>
                  <a:pt x="0" y="0"/>
                </a:moveTo>
                <a:lnTo>
                  <a:pt x="1233996" y="0"/>
                </a:lnTo>
                <a:lnTo>
                  <a:pt x="1233996" y="2712352"/>
                </a:lnTo>
                <a:lnTo>
                  <a:pt x="2396158" y="3373877"/>
                </a:lnTo>
                <a:lnTo>
                  <a:pt x="1233996" y="4035401"/>
                </a:lnTo>
                <a:lnTo>
                  <a:pt x="1233996" y="6858000"/>
                </a:lnTo>
                <a:lnTo>
                  <a:pt x="0" y="6858000"/>
                </a:lnTo>
                <a:close/>
              </a:path>
            </a:pathLst>
          </a:cu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lang="en-IN" sz="1800" dirty="0">
              <a:solidFill>
                <a:schemeClr val="bg1"/>
              </a:solidFill>
              <a:latin typeface="Arial Black" panose="020B0A04020102020204" pitchFamily="34" charset="0"/>
            </a:endParaRPr>
          </a:p>
        </p:txBody>
      </p:sp>
      <p:sp>
        <p:nvSpPr>
          <p:cNvPr id="26" name="TextBox 25">
            <a:extLst>
              <a:ext uri="{FF2B5EF4-FFF2-40B4-BE49-F238E27FC236}">
                <a16:creationId xmlns:a16="http://schemas.microsoft.com/office/drawing/2014/main" xmlns="" id="{FD6FD1C8-C99B-E85C-A18E-996F9D276BA3}"/>
              </a:ext>
            </a:extLst>
          </p:cNvPr>
          <p:cNvSpPr txBox="1"/>
          <p:nvPr/>
        </p:nvSpPr>
        <p:spPr>
          <a:xfrm>
            <a:off x="3750516" y="3003434"/>
            <a:ext cx="985421" cy="830997"/>
          </a:xfrm>
          <a:prstGeom prst="rect">
            <a:avLst/>
          </a:prstGeom>
          <a:noFill/>
          <a:ln>
            <a:noFill/>
          </a:ln>
        </p:spPr>
        <p:txBody>
          <a:bodyPr wrap="square" rtlCol="0">
            <a:spAutoFit/>
          </a:bodyPr>
          <a:lstStyle/>
          <a:p>
            <a:r>
              <a:rPr lang="en-US" sz="4800" dirty="0">
                <a:solidFill>
                  <a:schemeClr val="bg1"/>
                </a:solidFill>
                <a:latin typeface="Arial Black" panose="020B0A04020102020204" pitchFamily="34" charset="0"/>
              </a:rPr>
              <a:t>3</a:t>
            </a:r>
            <a:endParaRPr lang="en-IN" sz="4800" dirty="0">
              <a:solidFill>
                <a:schemeClr val="bg1"/>
              </a:solidFill>
              <a:latin typeface="Arial Black" panose="020B0A04020102020204" pitchFamily="34" charset="0"/>
            </a:endParaRPr>
          </a:p>
        </p:txBody>
      </p:sp>
      <p:sp>
        <p:nvSpPr>
          <p:cNvPr id="16" name="Freeform: Shape 15">
            <a:extLst>
              <a:ext uri="{FF2B5EF4-FFF2-40B4-BE49-F238E27FC236}">
                <a16:creationId xmlns:a16="http://schemas.microsoft.com/office/drawing/2014/main" xmlns="" id="{B0E387B3-F0A7-EDBE-8296-B0658FB706B6}"/>
              </a:ext>
            </a:extLst>
          </p:cNvPr>
          <p:cNvSpPr/>
          <p:nvPr/>
        </p:nvSpPr>
        <p:spPr>
          <a:xfrm>
            <a:off x="1214447" y="1"/>
            <a:ext cx="2397630" cy="6858000"/>
          </a:xfrm>
          <a:custGeom>
            <a:avLst/>
            <a:gdLst>
              <a:gd name="connsiteX0" fmla="*/ 0 w 2397630"/>
              <a:gd name="connsiteY0" fmla="*/ 0 h 6858000"/>
              <a:gd name="connsiteX1" fmla="*/ 1233996 w 2397630"/>
              <a:gd name="connsiteY1" fmla="*/ 0 h 6858000"/>
              <a:gd name="connsiteX2" fmla="*/ 1233996 w 2397630"/>
              <a:gd name="connsiteY2" fmla="*/ 1538529 h 6858000"/>
              <a:gd name="connsiteX3" fmla="*/ 2397630 w 2397630"/>
              <a:gd name="connsiteY3" fmla="*/ 2200892 h 6858000"/>
              <a:gd name="connsiteX4" fmla="*/ 1233996 w 2397630"/>
              <a:gd name="connsiteY4" fmla="*/ 2863253 h 6858000"/>
              <a:gd name="connsiteX5" fmla="*/ 1233996 w 2397630"/>
              <a:gd name="connsiteY5" fmla="*/ 6858000 h 6858000"/>
              <a:gd name="connsiteX6" fmla="*/ 0 w 239763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7630" h="6858000">
                <a:moveTo>
                  <a:pt x="0" y="0"/>
                </a:moveTo>
                <a:lnTo>
                  <a:pt x="1233996" y="0"/>
                </a:lnTo>
                <a:lnTo>
                  <a:pt x="1233996" y="1538529"/>
                </a:lnTo>
                <a:lnTo>
                  <a:pt x="2397630" y="2200892"/>
                </a:lnTo>
                <a:lnTo>
                  <a:pt x="1233996" y="2863253"/>
                </a:lnTo>
                <a:lnTo>
                  <a:pt x="1233996" y="6858000"/>
                </a:lnTo>
                <a:lnTo>
                  <a:pt x="0" y="6858000"/>
                </a:lnTo>
                <a:close/>
              </a:path>
            </a:pathLst>
          </a:cu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9" name="TextBox 28">
            <a:extLst>
              <a:ext uri="{FF2B5EF4-FFF2-40B4-BE49-F238E27FC236}">
                <a16:creationId xmlns:a16="http://schemas.microsoft.com/office/drawing/2014/main" xmlns="" id="{47E9CF7B-F629-53C9-0A35-FBF40705AF8E}"/>
              </a:ext>
            </a:extLst>
          </p:cNvPr>
          <p:cNvSpPr txBox="1"/>
          <p:nvPr/>
        </p:nvSpPr>
        <p:spPr>
          <a:xfrm>
            <a:off x="2509379" y="1759330"/>
            <a:ext cx="967666" cy="830997"/>
          </a:xfrm>
          <a:prstGeom prst="rect">
            <a:avLst/>
          </a:prstGeom>
          <a:noFill/>
          <a:ln>
            <a:noFill/>
          </a:ln>
        </p:spPr>
        <p:txBody>
          <a:bodyPr wrap="square" rtlCol="0">
            <a:spAutoFit/>
          </a:bodyPr>
          <a:lstStyle/>
          <a:p>
            <a:r>
              <a:rPr lang="en-US" sz="4800" dirty="0">
                <a:solidFill>
                  <a:schemeClr val="bg1"/>
                </a:solidFill>
                <a:latin typeface="Arial Black" panose="020B0A04020102020204" pitchFamily="34" charset="0"/>
              </a:rPr>
              <a:t>2</a:t>
            </a:r>
            <a:endParaRPr lang="en-IN" sz="4800" dirty="0">
              <a:solidFill>
                <a:schemeClr val="bg1"/>
              </a:solidFill>
              <a:latin typeface="Arial Black" panose="020B0A04020102020204" pitchFamily="34" charset="0"/>
            </a:endParaRPr>
          </a:p>
        </p:txBody>
      </p:sp>
      <p:sp>
        <p:nvSpPr>
          <p:cNvPr id="17" name="Freeform: Shape 16">
            <a:extLst>
              <a:ext uri="{FF2B5EF4-FFF2-40B4-BE49-F238E27FC236}">
                <a16:creationId xmlns:a16="http://schemas.microsoft.com/office/drawing/2014/main" xmlns="" id="{27A2A98B-D68B-6FE2-76FF-BCFC66ADB917}"/>
              </a:ext>
            </a:extLst>
          </p:cNvPr>
          <p:cNvSpPr/>
          <p:nvPr/>
        </p:nvSpPr>
        <p:spPr>
          <a:xfrm>
            <a:off x="-19910" y="0"/>
            <a:ext cx="2398366" cy="6858000"/>
          </a:xfrm>
          <a:custGeom>
            <a:avLst/>
            <a:gdLst>
              <a:gd name="connsiteX0" fmla="*/ 0 w 2398366"/>
              <a:gd name="connsiteY0" fmla="*/ 0 h 6858000"/>
              <a:gd name="connsiteX1" fmla="*/ 1233996 w 2398366"/>
              <a:gd name="connsiteY1" fmla="*/ 0 h 6858000"/>
              <a:gd name="connsiteX2" fmla="*/ 1233996 w 2398366"/>
              <a:gd name="connsiteY2" fmla="*/ 365125 h 6858000"/>
              <a:gd name="connsiteX3" fmla="*/ 2398366 w 2398366"/>
              <a:gd name="connsiteY3" fmla="*/ 1027907 h 6858000"/>
              <a:gd name="connsiteX4" fmla="*/ 1233996 w 2398366"/>
              <a:gd name="connsiteY4" fmla="*/ 1690687 h 6858000"/>
              <a:gd name="connsiteX5" fmla="*/ 1233996 w 2398366"/>
              <a:gd name="connsiteY5" fmla="*/ 6858000 h 6858000"/>
              <a:gd name="connsiteX6" fmla="*/ 0 w 23983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8366" h="6858000">
                <a:moveTo>
                  <a:pt x="0" y="0"/>
                </a:moveTo>
                <a:lnTo>
                  <a:pt x="1233996" y="0"/>
                </a:lnTo>
                <a:lnTo>
                  <a:pt x="1233996" y="365125"/>
                </a:lnTo>
                <a:lnTo>
                  <a:pt x="2398366" y="1027907"/>
                </a:lnTo>
                <a:lnTo>
                  <a:pt x="1233996" y="1690687"/>
                </a:lnTo>
                <a:lnTo>
                  <a:pt x="1233996" y="6858000"/>
                </a:lnTo>
                <a:lnTo>
                  <a:pt x="0" y="6858000"/>
                </a:lnTo>
                <a:close/>
              </a:path>
            </a:pathLst>
          </a:custGeom>
          <a:gradFill flip="none" rotWithShape="1">
            <a:gsLst>
              <a:gs pos="0">
                <a:schemeClr val="accent4">
                  <a:lumMod val="50000"/>
                  <a:shade val="30000"/>
                  <a:satMod val="115000"/>
                </a:schemeClr>
              </a:gs>
              <a:gs pos="50000">
                <a:schemeClr val="accent4">
                  <a:lumMod val="50000"/>
                  <a:shade val="67500"/>
                  <a:satMod val="115000"/>
                </a:schemeClr>
              </a:gs>
              <a:gs pos="100000">
                <a:schemeClr val="accent4">
                  <a:lumMod val="50000"/>
                  <a:shade val="100000"/>
                  <a:satMod val="115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30" name="TextBox 29">
            <a:extLst>
              <a:ext uri="{FF2B5EF4-FFF2-40B4-BE49-F238E27FC236}">
                <a16:creationId xmlns:a16="http://schemas.microsoft.com/office/drawing/2014/main" xmlns="" id="{7F5D1282-3F32-045F-9BD4-301908BAF7B3}"/>
              </a:ext>
            </a:extLst>
          </p:cNvPr>
          <p:cNvSpPr txBox="1"/>
          <p:nvPr/>
        </p:nvSpPr>
        <p:spPr>
          <a:xfrm flipH="1">
            <a:off x="1233996" y="612407"/>
            <a:ext cx="1010724" cy="830997"/>
          </a:xfrm>
          <a:prstGeom prst="rect">
            <a:avLst/>
          </a:prstGeom>
          <a:noFill/>
          <a:ln>
            <a:noFill/>
          </a:ln>
        </p:spPr>
        <p:txBody>
          <a:bodyPr wrap="square" rtlCol="0">
            <a:spAutoFit/>
          </a:bodyPr>
          <a:lstStyle/>
          <a:p>
            <a:r>
              <a:rPr lang="en-US" sz="4800" dirty="0">
                <a:solidFill>
                  <a:schemeClr val="bg1"/>
                </a:solidFill>
                <a:latin typeface="Arial Black" panose="020B0A04020102020204" pitchFamily="34" charset="0"/>
              </a:rPr>
              <a:t>1</a:t>
            </a:r>
            <a:endParaRPr lang="en-IN" sz="48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xmlns="" val="3464182908"/>
      </p:ext>
    </p:extLst>
  </p:cSld>
  <p:clrMapOvr>
    <a:masterClrMapping/>
  </p:clrMapOvr>
  <mc:AlternateContent xmlns:mc="http://schemas.openxmlformats.org/markup-compatibility/2006">
    <mc:Choice xmlns:p14="http://schemas.microsoft.com/office/powerpoint/2010/main" xmlns=""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31">
                                            <p:txEl>
                                              <p:pRg st="0" end="0"/>
                                            </p:txEl>
                                          </p:spTgt>
                                        </p:tgtEl>
                                        <p:attrNameLst>
                                          <p:attrName>style.visibility</p:attrName>
                                        </p:attrNameLst>
                                      </p:cBhvr>
                                      <p:to>
                                        <p:strVal val="visible"/>
                                      </p:to>
                                    </p:set>
                                    <p:animEffect transition="in" filter="fade">
                                      <p:cBhvr>
                                        <p:cTn id="11" dur="500"/>
                                        <p:tgtEl>
                                          <p:spTgt spid="3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0-#ppt_w/2"/>
                                          </p:val>
                                        </p:tav>
                                        <p:tav tm="100000">
                                          <p:val>
                                            <p:strVal val="#ppt_x"/>
                                          </p:val>
                                        </p:tav>
                                      </p:tavLst>
                                    </p:anim>
                                    <p:anim calcmode="lin" valueType="num">
                                      <p:cBhvr additive="base">
                                        <p:cTn id="17" dur="500" fill="hold"/>
                                        <p:tgtEl>
                                          <p:spTgt spid="16"/>
                                        </p:tgtEl>
                                        <p:attrNameLst>
                                          <p:attrName>ppt_y</p:attrName>
                                        </p:attrNameLst>
                                      </p:cBhvr>
                                      <p:tavLst>
                                        <p:tav tm="0">
                                          <p:val>
                                            <p:strVal val="#ppt_y"/>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31">
                                            <p:txEl>
                                              <p:pRg st="2" end="2"/>
                                            </p:txEl>
                                          </p:spTgt>
                                        </p:tgtEl>
                                        <p:attrNameLst>
                                          <p:attrName>style.visibility</p:attrName>
                                        </p:attrNameLst>
                                      </p:cBhvr>
                                      <p:to>
                                        <p:strVal val="visible"/>
                                      </p:to>
                                    </p:set>
                                    <p:animEffect transition="in" filter="fade">
                                      <p:cBhvr>
                                        <p:cTn id="20" dur="500"/>
                                        <p:tgtEl>
                                          <p:spTgt spid="31">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0-#ppt_w/2"/>
                                          </p:val>
                                        </p:tav>
                                        <p:tav tm="100000">
                                          <p:val>
                                            <p:strVal val="#ppt_x"/>
                                          </p:val>
                                        </p:tav>
                                      </p:tavLst>
                                    </p:anim>
                                    <p:anim calcmode="lin" valueType="num">
                                      <p:cBhvr additive="base">
                                        <p:cTn id="26" dur="500" fill="hold"/>
                                        <p:tgtEl>
                                          <p:spTgt spid="15"/>
                                        </p:tgtEl>
                                        <p:attrNameLst>
                                          <p:attrName>ppt_y</p:attrName>
                                        </p:attrNameLst>
                                      </p:cBhvr>
                                      <p:tavLst>
                                        <p:tav tm="0">
                                          <p:val>
                                            <p:strVal val="#ppt_y"/>
                                          </p:val>
                                        </p:tav>
                                        <p:tav tm="100000">
                                          <p:val>
                                            <p:strVal val="#ppt_y"/>
                                          </p:val>
                                        </p:tav>
                                      </p:tavLst>
                                    </p:anim>
                                  </p:childTnLst>
                                </p:cTn>
                              </p:par>
                              <p:par>
                                <p:cTn id="27" presetID="10" presetClass="entr" presetSubtype="0" fill="hold" nodeType="withEffect">
                                  <p:stCondLst>
                                    <p:cond delay="0"/>
                                  </p:stCondLst>
                                  <p:childTnLst>
                                    <p:set>
                                      <p:cBhvr>
                                        <p:cTn id="28" dur="1" fill="hold">
                                          <p:stCondLst>
                                            <p:cond delay="0"/>
                                          </p:stCondLst>
                                        </p:cTn>
                                        <p:tgtEl>
                                          <p:spTgt spid="31">
                                            <p:txEl>
                                              <p:pRg st="4" end="4"/>
                                            </p:txEl>
                                          </p:spTgt>
                                        </p:tgtEl>
                                        <p:attrNameLst>
                                          <p:attrName>style.visibility</p:attrName>
                                        </p:attrNameLst>
                                      </p:cBhvr>
                                      <p:to>
                                        <p:strVal val="visible"/>
                                      </p:to>
                                    </p:set>
                                    <p:animEffect transition="in" filter="fade">
                                      <p:cBhvr>
                                        <p:cTn id="29" dur="500"/>
                                        <p:tgtEl>
                                          <p:spTgt spid="31">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additive="base">
                                        <p:cTn id="34" dur="500" fill="hold"/>
                                        <p:tgtEl>
                                          <p:spTgt spid="24"/>
                                        </p:tgtEl>
                                        <p:attrNameLst>
                                          <p:attrName>ppt_x</p:attrName>
                                        </p:attrNameLst>
                                      </p:cBhvr>
                                      <p:tavLst>
                                        <p:tav tm="0">
                                          <p:val>
                                            <p:strVal val="0-#ppt_w/2"/>
                                          </p:val>
                                        </p:tav>
                                        <p:tav tm="100000">
                                          <p:val>
                                            <p:strVal val="#ppt_x"/>
                                          </p:val>
                                        </p:tav>
                                      </p:tavLst>
                                    </p:anim>
                                    <p:anim calcmode="lin" valueType="num">
                                      <p:cBhvr additive="base">
                                        <p:cTn id="35" dur="500" fill="hold"/>
                                        <p:tgtEl>
                                          <p:spTgt spid="24"/>
                                        </p:tgtEl>
                                        <p:attrNameLst>
                                          <p:attrName>ppt_y</p:attrName>
                                        </p:attrNameLst>
                                      </p:cBhvr>
                                      <p:tavLst>
                                        <p:tav tm="0">
                                          <p:val>
                                            <p:strVal val="#ppt_y"/>
                                          </p:val>
                                        </p:tav>
                                        <p:tav tm="100000">
                                          <p:val>
                                            <p:strVal val="#ppt_y"/>
                                          </p:val>
                                        </p:tav>
                                      </p:tavLst>
                                    </p:anim>
                                  </p:childTnLst>
                                </p:cTn>
                              </p:par>
                              <p:par>
                                <p:cTn id="36" presetID="10" presetClass="entr" presetSubtype="0" fill="hold" nodeType="withEffect">
                                  <p:stCondLst>
                                    <p:cond delay="0"/>
                                  </p:stCondLst>
                                  <p:childTnLst>
                                    <p:set>
                                      <p:cBhvr>
                                        <p:cTn id="37" dur="1" fill="hold">
                                          <p:stCondLst>
                                            <p:cond delay="0"/>
                                          </p:stCondLst>
                                        </p:cTn>
                                        <p:tgtEl>
                                          <p:spTgt spid="31">
                                            <p:txEl>
                                              <p:pRg st="5" end="5"/>
                                            </p:txEl>
                                          </p:spTgt>
                                        </p:tgtEl>
                                        <p:attrNameLst>
                                          <p:attrName>style.visibility</p:attrName>
                                        </p:attrNameLst>
                                      </p:cBhvr>
                                      <p:to>
                                        <p:strVal val="visible"/>
                                      </p:to>
                                    </p:set>
                                    <p:animEffect transition="in" filter="fade">
                                      <p:cBhvr>
                                        <p:cTn id="38" dur="500"/>
                                        <p:tgtEl>
                                          <p:spTgt spid="31">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0-#ppt_w/2"/>
                                          </p:val>
                                        </p:tav>
                                        <p:tav tm="100000">
                                          <p:val>
                                            <p:strVal val="#ppt_x"/>
                                          </p:val>
                                        </p:tav>
                                      </p:tavLst>
                                    </p:anim>
                                    <p:anim calcmode="lin" valueType="num">
                                      <p:cBhvr additive="base">
                                        <p:cTn id="44" dur="500" fill="hold"/>
                                        <p:tgtEl>
                                          <p:spTgt spid="19"/>
                                        </p:tgtEl>
                                        <p:attrNameLst>
                                          <p:attrName>ppt_y</p:attrName>
                                        </p:attrNameLst>
                                      </p:cBhvr>
                                      <p:tavLst>
                                        <p:tav tm="0">
                                          <p:val>
                                            <p:strVal val="#ppt_y"/>
                                          </p:val>
                                        </p:tav>
                                        <p:tav tm="100000">
                                          <p:val>
                                            <p:strVal val="#ppt_y"/>
                                          </p:val>
                                        </p:tav>
                                      </p:tavLst>
                                    </p:anim>
                                  </p:childTnLst>
                                </p:cTn>
                              </p:par>
                              <p:par>
                                <p:cTn id="45" presetID="10" presetClass="entr" presetSubtype="0" fill="hold" nodeType="withEffect">
                                  <p:stCondLst>
                                    <p:cond delay="0"/>
                                  </p:stCondLst>
                                  <p:childTnLst>
                                    <p:set>
                                      <p:cBhvr>
                                        <p:cTn id="46" dur="1" fill="hold">
                                          <p:stCondLst>
                                            <p:cond delay="0"/>
                                          </p:stCondLst>
                                        </p:cTn>
                                        <p:tgtEl>
                                          <p:spTgt spid="31">
                                            <p:txEl>
                                              <p:pRg st="7" end="7"/>
                                            </p:txEl>
                                          </p:spTgt>
                                        </p:tgtEl>
                                        <p:attrNameLst>
                                          <p:attrName>style.visibility</p:attrName>
                                        </p:attrNameLst>
                                      </p:cBhvr>
                                      <p:to>
                                        <p:strVal val="visible"/>
                                      </p:to>
                                    </p:set>
                                    <p:animEffect transition="in" filter="fade">
                                      <p:cBhvr>
                                        <p:cTn id="47" dur="500"/>
                                        <p:tgtEl>
                                          <p:spTgt spid="3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476F"/>
        </a:soli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xmlns="" id="{1FB18058-4328-40A0-641F-75A5984A1758}"/>
              </a:ext>
            </a:extLst>
          </p:cNvPr>
          <p:cNvGrpSpPr/>
          <p:nvPr/>
        </p:nvGrpSpPr>
        <p:grpSpPr>
          <a:xfrm>
            <a:off x="-730801" y="5507817"/>
            <a:ext cx="730800" cy="730800"/>
            <a:chOff x="-730800" y="5516106"/>
            <a:chExt cx="730800" cy="730800"/>
          </a:xfrm>
        </p:grpSpPr>
        <p:sp>
          <p:nvSpPr>
            <p:cNvPr id="23" name="Oval 22">
              <a:extLst>
                <a:ext uri="{FF2B5EF4-FFF2-40B4-BE49-F238E27FC236}">
                  <a16:creationId xmlns:a16="http://schemas.microsoft.com/office/drawing/2014/main" xmlns="" id="{ACC00641-A459-BFCB-BCF3-F112ADF5B57E}"/>
                </a:ext>
              </a:extLst>
            </p:cNvPr>
            <p:cNvSpPr/>
            <p:nvPr/>
          </p:nvSpPr>
          <p:spPr>
            <a:xfrm>
              <a:off x="-730800" y="5516106"/>
              <a:ext cx="730800" cy="730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4" name="Graphic 23" descr="Lightbulb and pencil">
              <a:extLst>
                <a:ext uri="{FF2B5EF4-FFF2-40B4-BE49-F238E27FC236}">
                  <a16:creationId xmlns:a16="http://schemas.microsoft.com/office/drawing/2014/main" xmlns="" id="{83BFE1A5-2ADD-2CC8-774A-34C243370583}"/>
                </a:ext>
              </a:extLst>
            </p:cNvPr>
            <p:cNvPicPr>
              <a:picLocks noChangeAspect="1"/>
            </p:cNvPicPr>
            <p:nvPr/>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a:off x="-675904" y="5523233"/>
              <a:ext cx="621008" cy="646516"/>
            </a:xfrm>
            <a:prstGeom prst="rect">
              <a:avLst/>
            </a:prstGeom>
          </p:spPr>
        </p:pic>
      </p:grpSp>
      <p:grpSp>
        <p:nvGrpSpPr>
          <p:cNvPr id="25" name="Group 24">
            <a:extLst>
              <a:ext uri="{FF2B5EF4-FFF2-40B4-BE49-F238E27FC236}">
                <a16:creationId xmlns:a16="http://schemas.microsoft.com/office/drawing/2014/main" xmlns="" id="{1E6591E1-98B4-6A15-1960-F73175B9A403}"/>
              </a:ext>
            </a:extLst>
          </p:cNvPr>
          <p:cNvGrpSpPr/>
          <p:nvPr/>
        </p:nvGrpSpPr>
        <p:grpSpPr>
          <a:xfrm>
            <a:off x="-730801" y="1721237"/>
            <a:ext cx="730800" cy="766233"/>
            <a:chOff x="-730800" y="1729526"/>
            <a:chExt cx="730800" cy="766233"/>
          </a:xfrm>
        </p:grpSpPr>
        <p:sp>
          <p:nvSpPr>
            <p:cNvPr id="26" name="Oval 25">
              <a:extLst>
                <a:ext uri="{FF2B5EF4-FFF2-40B4-BE49-F238E27FC236}">
                  <a16:creationId xmlns:a16="http://schemas.microsoft.com/office/drawing/2014/main" xmlns="" id="{10AC6802-D461-BA8F-1C7E-0950870BCBCF}"/>
                </a:ext>
              </a:extLst>
            </p:cNvPr>
            <p:cNvSpPr/>
            <p:nvPr/>
          </p:nvSpPr>
          <p:spPr>
            <a:xfrm>
              <a:off x="-730800" y="1764959"/>
              <a:ext cx="730800" cy="730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7" name="Graphic 26" descr="Programmer">
              <a:extLst>
                <a:ext uri="{FF2B5EF4-FFF2-40B4-BE49-F238E27FC236}">
                  <a16:creationId xmlns:a16="http://schemas.microsoft.com/office/drawing/2014/main" xmlns="" id="{B317C201-92EF-5F41-0D15-AFAF343A26E6}"/>
                </a:ext>
              </a:extLst>
            </p:cNvPr>
            <p:cNvPicPr>
              <a:picLocks noChangeAspect="1"/>
            </p:cNvPicPr>
            <p:nvPr/>
          </p:nvPicPr>
          <p:blipFill>
            <a:blip r:embed="rId4" cstate="print">
              <a:extLst>
                <a:ext uri="{28A0092B-C50C-407E-A947-70E740481C1C}">
                  <a14:useLocalDpi xmlns:a14="http://schemas.microsoft.com/office/drawing/2010/main" xmlns="" val="0"/>
                </a:ext>
                <a:ext uri="{96DAC541-7B7A-43D3-8B79-37D633B846F1}">
                  <asvg:svgBlip xmlns:asvg="http://schemas.microsoft.com/office/drawing/2016/SVG/main" xmlns="" r:embed="rId5"/>
                </a:ext>
              </a:extLst>
            </a:blip>
            <a:stretch>
              <a:fillRect/>
            </a:stretch>
          </p:blipFill>
          <p:spPr>
            <a:xfrm>
              <a:off x="-690102" y="1729526"/>
              <a:ext cx="649404" cy="676079"/>
            </a:xfrm>
            <a:prstGeom prst="rect">
              <a:avLst/>
            </a:prstGeom>
          </p:spPr>
        </p:pic>
      </p:grpSp>
      <p:grpSp>
        <p:nvGrpSpPr>
          <p:cNvPr id="28" name="Group 27">
            <a:extLst>
              <a:ext uri="{FF2B5EF4-FFF2-40B4-BE49-F238E27FC236}">
                <a16:creationId xmlns:a16="http://schemas.microsoft.com/office/drawing/2014/main" xmlns="" id="{D447C567-1210-1043-CDAF-EF37CA8FEC24}"/>
              </a:ext>
            </a:extLst>
          </p:cNvPr>
          <p:cNvGrpSpPr/>
          <p:nvPr/>
        </p:nvGrpSpPr>
        <p:grpSpPr>
          <a:xfrm>
            <a:off x="1254137" y="583643"/>
            <a:ext cx="730800" cy="730800"/>
            <a:chOff x="-730800" y="564794"/>
            <a:chExt cx="730800" cy="730800"/>
          </a:xfrm>
        </p:grpSpPr>
        <p:sp>
          <p:nvSpPr>
            <p:cNvPr id="29" name="Oval 28">
              <a:extLst>
                <a:ext uri="{FF2B5EF4-FFF2-40B4-BE49-F238E27FC236}">
                  <a16:creationId xmlns:a16="http://schemas.microsoft.com/office/drawing/2014/main" xmlns="" id="{FD696DE1-4B25-5C27-74A4-6B38A9B7FF99}"/>
                </a:ext>
              </a:extLst>
            </p:cNvPr>
            <p:cNvSpPr/>
            <p:nvPr/>
          </p:nvSpPr>
          <p:spPr>
            <a:xfrm>
              <a:off x="-730800" y="564794"/>
              <a:ext cx="730800" cy="730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0" name="Graphic 29" descr="Earth globe Africa and Europe">
              <a:extLst>
                <a:ext uri="{FF2B5EF4-FFF2-40B4-BE49-F238E27FC236}">
                  <a16:creationId xmlns:a16="http://schemas.microsoft.com/office/drawing/2014/main" xmlns="" id="{5F619D2D-8B13-7813-1488-FEDABDF390F8}"/>
                </a:ext>
              </a:extLst>
            </p:cNvPr>
            <p:cNvPicPr>
              <a:picLocks noChangeAspect="1"/>
            </p:cNvPicPr>
            <p:nvPr/>
          </p:nvPicPr>
          <p:blipFill>
            <a:blip r:embed="rId6" cstate="print">
              <a:extLst>
                <a:ext uri="{28A0092B-C50C-407E-A947-70E740481C1C}">
                  <a14:useLocalDpi xmlns:a14="http://schemas.microsoft.com/office/drawing/2010/main" xmlns="" val="0"/>
                </a:ext>
                <a:ext uri="{96DAC541-7B7A-43D3-8B79-37D633B846F1}">
                  <asvg:svgBlip xmlns:asvg="http://schemas.microsoft.com/office/drawing/2016/SVG/main" xmlns="" r:embed="rId7"/>
                </a:ext>
              </a:extLst>
            </a:blip>
            <a:stretch>
              <a:fillRect/>
            </a:stretch>
          </p:blipFill>
          <p:spPr>
            <a:xfrm>
              <a:off x="-668475" y="614526"/>
              <a:ext cx="606151" cy="631049"/>
            </a:xfrm>
            <a:prstGeom prst="rect">
              <a:avLst/>
            </a:prstGeom>
          </p:spPr>
        </p:pic>
      </p:grpSp>
      <p:grpSp>
        <p:nvGrpSpPr>
          <p:cNvPr id="31" name="Group 30">
            <a:extLst>
              <a:ext uri="{FF2B5EF4-FFF2-40B4-BE49-F238E27FC236}">
                <a16:creationId xmlns:a16="http://schemas.microsoft.com/office/drawing/2014/main" xmlns="" id="{011EE060-45FB-0006-F295-33B105674241}"/>
              </a:ext>
            </a:extLst>
          </p:cNvPr>
          <p:cNvGrpSpPr/>
          <p:nvPr/>
        </p:nvGrpSpPr>
        <p:grpSpPr>
          <a:xfrm>
            <a:off x="-730801" y="4231638"/>
            <a:ext cx="730800" cy="761784"/>
            <a:chOff x="-730800" y="4239927"/>
            <a:chExt cx="730800" cy="761784"/>
          </a:xfrm>
        </p:grpSpPr>
        <p:sp>
          <p:nvSpPr>
            <p:cNvPr id="32" name="Oval 31">
              <a:extLst>
                <a:ext uri="{FF2B5EF4-FFF2-40B4-BE49-F238E27FC236}">
                  <a16:creationId xmlns:a16="http://schemas.microsoft.com/office/drawing/2014/main" xmlns="" id="{C99D208D-D580-BC89-DF5C-1E3BD95FF47C}"/>
                </a:ext>
              </a:extLst>
            </p:cNvPr>
            <p:cNvSpPr/>
            <p:nvPr/>
          </p:nvSpPr>
          <p:spPr>
            <a:xfrm>
              <a:off x="-730800" y="4270911"/>
              <a:ext cx="730800" cy="730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3" name="Graphic 32" descr="Syncing cloud">
              <a:extLst>
                <a:ext uri="{FF2B5EF4-FFF2-40B4-BE49-F238E27FC236}">
                  <a16:creationId xmlns:a16="http://schemas.microsoft.com/office/drawing/2014/main" xmlns="" id="{73BD1FD8-4D2C-5F70-FA48-86B1777C9DB2}"/>
                </a:ext>
              </a:extLst>
            </p:cNvPr>
            <p:cNvPicPr>
              <a:picLocks noChangeAspect="1"/>
            </p:cNvPicPr>
            <p:nvPr/>
          </p:nvPicPr>
          <p:blipFill>
            <a:blip r:embed="rId8" cstate="print">
              <a:extLst>
                <a:ext uri="{28A0092B-C50C-407E-A947-70E740481C1C}">
                  <a14:useLocalDpi xmlns:a14="http://schemas.microsoft.com/office/drawing/2010/main" xmlns="" val="0"/>
                </a:ext>
                <a:ext uri="{96DAC541-7B7A-43D3-8B79-37D633B846F1}">
                  <asvg:svgBlip xmlns:asvg="http://schemas.microsoft.com/office/drawing/2016/SVG/main" xmlns="" r:embed="rId9"/>
                </a:ext>
              </a:extLst>
            </a:blip>
            <a:stretch>
              <a:fillRect/>
            </a:stretch>
          </p:blipFill>
          <p:spPr>
            <a:xfrm>
              <a:off x="-716383" y="4239927"/>
              <a:ext cx="701966" cy="730800"/>
            </a:xfrm>
            <a:prstGeom prst="rect">
              <a:avLst/>
            </a:prstGeom>
          </p:spPr>
        </p:pic>
      </p:grpSp>
      <p:grpSp>
        <p:nvGrpSpPr>
          <p:cNvPr id="34" name="Group 33">
            <a:extLst>
              <a:ext uri="{FF2B5EF4-FFF2-40B4-BE49-F238E27FC236}">
                <a16:creationId xmlns:a16="http://schemas.microsoft.com/office/drawing/2014/main" xmlns="" id="{1EEF2FAB-296B-1282-B868-67FACFEA83D9}"/>
              </a:ext>
            </a:extLst>
          </p:cNvPr>
          <p:cNvGrpSpPr/>
          <p:nvPr/>
        </p:nvGrpSpPr>
        <p:grpSpPr>
          <a:xfrm>
            <a:off x="-737474" y="3106551"/>
            <a:ext cx="730799" cy="757417"/>
            <a:chOff x="-498945" y="2858067"/>
            <a:chExt cx="872736" cy="911501"/>
          </a:xfrm>
        </p:grpSpPr>
        <p:sp>
          <p:nvSpPr>
            <p:cNvPr id="35" name="Oval 34">
              <a:extLst>
                <a:ext uri="{FF2B5EF4-FFF2-40B4-BE49-F238E27FC236}">
                  <a16:creationId xmlns:a16="http://schemas.microsoft.com/office/drawing/2014/main" xmlns="" id="{E09F880C-23D4-2468-63A2-373B873B31A4}"/>
                </a:ext>
              </a:extLst>
            </p:cNvPr>
            <p:cNvSpPr/>
            <p:nvPr/>
          </p:nvSpPr>
          <p:spPr>
            <a:xfrm>
              <a:off x="-498945" y="2891694"/>
              <a:ext cx="872736" cy="8778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6" name="Graphic 35" descr="Robot">
              <a:extLst>
                <a:ext uri="{FF2B5EF4-FFF2-40B4-BE49-F238E27FC236}">
                  <a16:creationId xmlns:a16="http://schemas.microsoft.com/office/drawing/2014/main" xmlns="" id="{C041FAA8-6B81-D4DB-4887-7CF214571DB6}"/>
                </a:ext>
              </a:extLst>
            </p:cNvPr>
            <p:cNvPicPr>
              <a:picLocks noChangeAspect="1"/>
            </p:cNvPicPr>
            <p:nvPr/>
          </p:nvPicPr>
          <p:blipFill>
            <a:blip r:embed="rId10" cstate="print">
              <a:extLst>
                <a:ext uri="{28A0092B-C50C-407E-A947-70E740481C1C}">
                  <a14:useLocalDpi xmlns:a14="http://schemas.microsoft.com/office/drawing/2010/main" xmlns="" val="0"/>
                </a:ext>
                <a:ext uri="{96DAC541-7B7A-43D3-8B79-37D633B846F1}">
                  <asvg:svgBlip xmlns:asvg="http://schemas.microsoft.com/office/drawing/2016/SVG/main" xmlns="" r:embed="rId11"/>
                </a:ext>
              </a:extLst>
            </a:blip>
            <a:stretch>
              <a:fillRect/>
            </a:stretch>
          </p:blipFill>
          <p:spPr>
            <a:xfrm>
              <a:off x="-497144" y="2858067"/>
              <a:ext cx="870935" cy="877874"/>
            </a:xfrm>
            <a:prstGeom prst="rect">
              <a:avLst/>
            </a:prstGeom>
          </p:spPr>
        </p:pic>
      </p:grpSp>
      <p:sp>
        <p:nvSpPr>
          <p:cNvPr id="37" name="Freeform: Shape 36">
            <a:extLst>
              <a:ext uri="{FF2B5EF4-FFF2-40B4-BE49-F238E27FC236}">
                <a16:creationId xmlns:a16="http://schemas.microsoft.com/office/drawing/2014/main" xmlns="" id="{2A1ADDB9-875B-A950-8DF7-98C84ECEC072}"/>
              </a:ext>
            </a:extLst>
          </p:cNvPr>
          <p:cNvSpPr/>
          <p:nvPr/>
        </p:nvSpPr>
        <p:spPr>
          <a:xfrm rot="10800000">
            <a:off x="0" y="-8535071"/>
            <a:ext cx="1564640" cy="18967939"/>
          </a:xfrm>
          <a:custGeom>
            <a:avLst/>
            <a:gdLst>
              <a:gd name="connsiteX0" fmla="*/ 0 w 1564640"/>
              <a:gd name="connsiteY0" fmla="*/ 18967939 h 18967939"/>
              <a:gd name="connsiteX1" fmla="*/ 0 w 1564640"/>
              <a:gd name="connsiteY1" fmla="*/ 10332245 h 18967939"/>
              <a:gd name="connsiteX2" fmla="*/ 628929 w 1564640"/>
              <a:gd name="connsiteY2" fmla="*/ 9483971 h 18967939"/>
              <a:gd name="connsiteX3" fmla="*/ 0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0" fmla="*/ 0 w 1564640"/>
              <a:gd name="connsiteY0" fmla="*/ 18967939 h 18967939"/>
              <a:gd name="connsiteX1" fmla="*/ 0 w 1564640"/>
              <a:gd name="connsiteY1" fmla="*/ 10332245 h 18967939"/>
              <a:gd name="connsiteX2" fmla="*/ 628932 w 1564640"/>
              <a:gd name="connsiteY2" fmla="*/ 9483971 h 18967939"/>
              <a:gd name="connsiteX3" fmla="*/ 0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0 w 1564640"/>
              <a:gd name="connsiteY1" fmla="*/ 10332245 h 18967939"/>
              <a:gd name="connsiteX2" fmla="*/ 628932 w 1564640"/>
              <a:gd name="connsiteY2" fmla="*/ 9483971 h 18967939"/>
              <a:gd name="connsiteX3" fmla="*/ 0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0 w 1564640"/>
              <a:gd name="connsiteY1" fmla="*/ 10332245 h 18967939"/>
              <a:gd name="connsiteX2" fmla="*/ 628932 w 1564640"/>
              <a:gd name="connsiteY2" fmla="*/ 9483971 h 18967939"/>
              <a:gd name="connsiteX3" fmla="*/ 0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0 w 1564640"/>
              <a:gd name="connsiteY1" fmla="*/ 10332245 h 18967939"/>
              <a:gd name="connsiteX2" fmla="*/ 628932 w 1564640"/>
              <a:gd name="connsiteY2" fmla="*/ 9483971 h 18967939"/>
              <a:gd name="connsiteX3" fmla="*/ 0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0 w 1564640"/>
              <a:gd name="connsiteY1" fmla="*/ 10332245 h 18967939"/>
              <a:gd name="connsiteX2" fmla="*/ 628932 w 1564640"/>
              <a:gd name="connsiteY2" fmla="*/ 9483971 h 18967939"/>
              <a:gd name="connsiteX3" fmla="*/ 0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0 w 1564640"/>
              <a:gd name="connsiteY1" fmla="*/ 10332245 h 18967939"/>
              <a:gd name="connsiteX2" fmla="*/ 628932 w 1564640"/>
              <a:gd name="connsiteY2" fmla="*/ 9483971 h 18967939"/>
              <a:gd name="connsiteX3" fmla="*/ 0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0 w 1564640"/>
              <a:gd name="connsiteY1" fmla="*/ 10332245 h 18967939"/>
              <a:gd name="connsiteX2" fmla="*/ 564927 w 1564640"/>
              <a:gd name="connsiteY2" fmla="*/ 9465683 h 18967939"/>
              <a:gd name="connsiteX3" fmla="*/ 0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0 w 1564640"/>
              <a:gd name="connsiteY1" fmla="*/ 10332245 h 18967939"/>
              <a:gd name="connsiteX2" fmla="*/ 537498 w 1564640"/>
              <a:gd name="connsiteY2" fmla="*/ 9511403 h 18967939"/>
              <a:gd name="connsiteX3" fmla="*/ 0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0 w 1564640"/>
              <a:gd name="connsiteY1" fmla="*/ 10332245 h 18967939"/>
              <a:gd name="connsiteX2" fmla="*/ 574077 w 1564640"/>
              <a:gd name="connsiteY2" fmla="*/ 9493115 h 18967939"/>
              <a:gd name="connsiteX3" fmla="*/ 0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0 w 1564640"/>
              <a:gd name="connsiteY1" fmla="*/ 10332245 h 18967939"/>
              <a:gd name="connsiteX2" fmla="*/ 574077 w 1564640"/>
              <a:gd name="connsiteY2" fmla="*/ 9493115 h 18967939"/>
              <a:gd name="connsiteX3" fmla="*/ 3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0 w 1564640"/>
              <a:gd name="connsiteY1" fmla="*/ 10332245 h 18967939"/>
              <a:gd name="connsiteX2" fmla="*/ 574077 w 1564640"/>
              <a:gd name="connsiteY2" fmla="*/ 9493115 h 18967939"/>
              <a:gd name="connsiteX3" fmla="*/ 3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74077 w 1564640"/>
              <a:gd name="connsiteY2" fmla="*/ 9493115 h 18967939"/>
              <a:gd name="connsiteX3" fmla="*/ 3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74077 w 1564640"/>
              <a:gd name="connsiteY2" fmla="*/ 9493115 h 18967939"/>
              <a:gd name="connsiteX3" fmla="*/ 3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74077 w 1564640"/>
              <a:gd name="connsiteY2" fmla="*/ 9493115 h 18967939"/>
              <a:gd name="connsiteX3" fmla="*/ 3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74077 w 1564640"/>
              <a:gd name="connsiteY2" fmla="*/ 9493115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74077 w 1564640"/>
              <a:gd name="connsiteY2" fmla="*/ 9493115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491784 w 1564640"/>
              <a:gd name="connsiteY2" fmla="*/ 9520547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491784 w 1564640"/>
              <a:gd name="connsiteY2" fmla="*/ 9520547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491784 w 1564640"/>
              <a:gd name="connsiteY2" fmla="*/ 9520547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19219 w 1564640"/>
              <a:gd name="connsiteY2" fmla="*/ 9511403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19222 w 1564640"/>
              <a:gd name="connsiteY2" fmla="*/ 9511403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19222 w 1564640"/>
              <a:gd name="connsiteY2" fmla="*/ 9511403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19222 w 1564640"/>
              <a:gd name="connsiteY2" fmla="*/ 9511403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19222 w 1564640"/>
              <a:gd name="connsiteY2" fmla="*/ 9511403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19222 w 1564640"/>
              <a:gd name="connsiteY2" fmla="*/ 9511403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19222 w 1564640"/>
              <a:gd name="connsiteY2" fmla="*/ 9511403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19222 w 1564640"/>
              <a:gd name="connsiteY2" fmla="*/ 9511403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19225 w 1564640"/>
              <a:gd name="connsiteY2" fmla="*/ 9511403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19225 w 1564640"/>
              <a:gd name="connsiteY2" fmla="*/ 9511403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19225 w 1564640"/>
              <a:gd name="connsiteY2" fmla="*/ 9511403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4640" h="18967939">
                <a:moveTo>
                  <a:pt x="0" y="18967939"/>
                </a:moveTo>
                <a:cubicBezTo>
                  <a:pt x="1" y="16089374"/>
                  <a:pt x="2" y="13210810"/>
                  <a:pt x="3" y="10332245"/>
                </a:cubicBezTo>
                <a:cubicBezTo>
                  <a:pt x="8485" y="9903183"/>
                  <a:pt x="510779" y="9995329"/>
                  <a:pt x="519225" y="9511403"/>
                </a:cubicBezTo>
                <a:cubicBezTo>
                  <a:pt x="510764" y="8954325"/>
                  <a:pt x="8488" y="9064759"/>
                  <a:pt x="6" y="8635697"/>
                </a:cubicBezTo>
                <a:cubicBezTo>
                  <a:pt x="5" y="5757131"/>
                  <a:pt x="1" y="2878566"/>
                  <a:pt x="0" y="0"/>
                </a:cubicBezTo>
                <a:lnTo>
                  <a:pt x="1564640" y="0"/>
                </a:lnTo>
                <a:lnTo>
                  <a:pt x="1564640" y="18967939"/>
                </a:lnTo>
                <a:lnTo>
                  <a:pt x="0" y="1896793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8" name="Graphic 37" descr="Lightbulb and pencil">
            <a:hlinkClick r:id="rId12" action="ppaction://hlinksldjump"/>
            <a:extLst>
              <a:ext uri="{FF2B5EF4-FFF2-40B4-BE49-F238E27FC236}">
                <a16:creationId xmlns:a16="http://schemas.microsoft.com/office/drawing/2014/main" xmlns="" id="{065994B9-CF9A-9E1F-700A-0DA4BBCF1167}"/>
              </a:ext>
            </a:extLst>
          </p:cNvPr>
          <p:cNvPicPr>
            <a:picLocks noChangeAspect="1"/>
          </p:cNvPicPr>
          <p:nvPr/>
        </p:nvPicPr>
        <p:blipFill>
          <a:blip r:embed="rId13" cstate="print">
            <a:extLst>
              <a:ext uri="{28A0092B-C50C-407E-A947-70E740481C1C}">
                <a14:useLocalDpi xmlns:a14="http://schemas.microsoft.com/office/drawing/2010/main" xmlns="" val="0"/>
              </a:ext>
              <a:ext uri="{96DAC541-7B7A-43D3-8B79-37D633B846F1}">
                <asvg:svgBlip xmlns:asvg="http://schemas.microsoft.com/office/drawing/2016/SVG/main" xmlns="" r:embed="rId14"/>
              </a:ext>
            </a:extLst>
          </a:blip>
          <a:stretch>
            <a:fillRect/>
          </a:stretch>
        </p:blipFill>
        <p:spPr>
          <a:xfrm>
            <a:off x="471815" y="5592101"/>
            <a:ext cx="621008" cy="646516"/>
          </a:xfrm>
          <a:prstGeom prst="rect">
            <a:avLst/>
          </a:prstGeom>
        </p:spPr>
      </p:pic>
      <p:pic>
        <p:nvPicPr>
          <p:cNvPr id="39" name="Graphic 38" descr="Programmer">
            <a:hlinkClick r:id="rId15" action="ppaction://hlinksldjump"/>
            <a:extLst>
              <a:ext uri="{FF2B5EF4-FFF2-40B4-BE49-F238E27FC236}">
                <a16:creationId xmlns:a16="http://schemas.microsoft.com/office/drawing/2014/main" xmlns="" id="{C20E50C0-7A83-F3F6-F0FB-9CBC2E5E32EF}"/>
              </a:ext>
            </a:extLst>
          </p:cNvPr>
          <p:cNvPicPr>
            <a:picLocks noChangeAspect="1"/>
          </p:cNvPicPr>
          <p:nvPr/>
        </p:nvPicPr>
        <p:blipFill>
          <a:blip r:embed="rId16" cstate="print">
            <a:extLst>
              <a:ext uri="{28A0092B-C50C-407E-A947-70E740481C1C}">
                <a14:useLocalDpi xmlns:a14="http://schemas.microsoft.com/office/drawing/2010/main" xmlns="" val="0"/>
              </a:ext>
              <a:ext uri="{96DAC541-7B7A-43D3-8B79-37D633B846F1}">
                <asvg:svgBlip xmlns:asvg="http://schemas.microsoft.com/office/drawing/2016/SVG/main" xmlns="" r:embed="rId17"/>
              </a:ext>
            </a:extLst>
          </a:blip>
          <a:stretch>
            <a:fillRect/>
          </a:stretch>
        </p:blipFill>
        <p:spPr>
          <a:xfrm>
            <a:off x="457617" y="1798394"/>
            <a:ext cx="649404" cy="676079"/>
          </a:xfrm>
          <a:prstGeom prst="rect">
            <a:avLst/>
          </a:prstGeom>
        </p:spPr>
      </p:pic>
      <p:pic>
        <p:nvPicPr>
          <p:cNvPr id="40" name="Graphic 39" descr="Earth globe Africa and Europe">
            <a:hlinkClick r:id="rId18" action="ppaction://hlinksldjump"/>
            <a:extLst>
              <a:ext uri="{FF2B5EF4-FFF2-40B4-BE49-F238E27FC236}">
                <a16:creationId xmlns:a16="http://schemas.microsoft.com/office/drawing/2014/main" xmlns="" id="{6F6A340C-2D30-C6DD-356D-9392B9C837EF}"/>
              </a:ext>
            </a:extLst>
          </p:cNvPr>
          <p:cNvPicPr>
            <a:picLocks noChangeAspect="1"/>
          </p:cNvPicPr>
          <p:nvPr/>
        </p:nvPicPr>
        <p:blipFill>
          <a:blip r:embed="rId19" cstate="print">
            <a:extLst>
              <a:ext uri="{28A0092B-C50C-407E-A947-70E740481C1C}">
                <a14:useLocalDpi xmlns:a14="http://schemas.microsoft.com/office/drawing/2010/main" xmlns="" val="0"/>
              </a:ext>
              <a:ext uri="{96DAC541-7B7A-43D3-8B79-37D633B846F1}">
                <asvg:svgBlip xmlns:asvg="http://schemas.microsoft.com/office/drawing/2016/SVG/main" xmlns="" r:embed="rId20"/>
              </a:ext>
            </a:extLst>
          </a:blip>
          <a:stretch>
            <a:fillRect/>
          </a:stretch>
        </p:blipFill>
        <p:spPr>
          <a:xfrm>
            <a:off x="479244" y="683394"/>
            <a:ext cx="606151" cy="631049"/>
          </a:xfrm>
          <a:prstGeom prst="rect">
            <a:avLst/>
          </a:prstGeom>
        </p:spPr>
      </p:pic>
      <p:pic>
        <p:nvPicPr>
          <p:cNvPr id="41" name="Graphic 40" descr="Syncing cloud">
            <a:hlinkClick r:id="rId21" action="ppaction://hlinksldjump"/>
            <a:extLst>
              <a:ext uri="{FF2B5EF4-FFF2-40B4-BE49-F238E27FC236}">
                <a16:creationId xmlns:a16="http://schemas.microsoft.com/office/drawing/2014/main" xmlns="" id="{A7271710-16A7-4420-A9DC-1D9667CA2161}"/>
              </a:ext>
            </a:extLst>
          </p:cNvPr>
          <p:cNvPicPr>
            <a:picLocks noChangeAspect="1"/>
          </p:cNvPicPr>
          <p:nvPr/>
        </p:nvPicPr>
        <p:blipFill>
          <a:blip r:embed="rId22" cstate="print">
            <a:extLst>
              <a:ext uri="{28A0092B-C50C-407E-A947-70E740481C1C}">
                <a14:useLocalDpi xmlns:a14="http://schemas.microsoft.com/office/drawing/2010/main" xmlns="" val="0"/>
              </a:ext>
              <a:ext uri="{96DAC541-7B7A-43D3-8B79-37D633B846F1}">
                <asvg:svgBlip xmlns:asvg="http://schemas.microsoft.com/office/drawing/2016/SVG/main" xmlns="" r:embed="rId23"/>
              </a:ext>
            </a:extLst>
          </a:blip>
          <a:stretch>
            <a:fillRect/>
          </a:stretch>
        </p:blipFill>
        <p:spPr>
          <a:xfrm>
            <a:off x="431336" y="4308795"/>
            <a:ext cx="701966" cy="730800"/>
          </a:xfrm>
          <a:prstGeom prst="rect">
            <a:avLst/>
          </a:prstGeom>
        </p:spPr>
      </p:pic>
      <p:pic>
        <p:nvPicPr>
          <p:cNvPr id="42" name="Graphic 41" descr="Robot">
            <a:hlinkClick r:id="rId24" action="ppaction://hlinksldjump"/>
            <a:extLst>
              <a:ext uri="{FF2B5EF4-FFF2-40B4-BE49-F238E27FC236}">
                <a16:creationId xmlns:a16="http://schemas.microsoft.com/office/drawing/2014/main" xmlns="" id="{9B306DDF-BF6E-718B-12A8-253FA9F15969}"/>
              </a:ext>
            </a:extLst>
          </p:cNvPr>
          <p:cNvPicPr>
            <a:picLocks noChangeAspect="1"/>
          </p:cNvPicPr>
          <p:nvPr/>
        </p:nvPicPr>
        <p:blipFill>
          <a:blip r:embed="rId25" cstate="print">
            <a:extLst>
              <a:ext uri="{28A0092B-C50C-407E-A947-70E740481C1C}">
                <a14:useLocalDpi xmlns:a14="http://schemas.microsoft.com/office/drawing/2010/main" xmlns="" val="0"/>
              </a:ext>
              <a:ext uri="{96DAC541-7B7A-43D3-8B79-37D633B846F1}">
                <asvg:svgBlip xmlns:asvg="http://schemas.microsoft.com/office/drawing/2016/SVG/main" xmlns="" r:embed="rId26"/>
              </a:ext>
            </a:extLst>
          </a:blip>
          <a:stretch>
            <a:fillRect/>
          </a:stretch>
        </p:blipFill>
        <p:spPr>
          <a:xfrm>
            <a:off x="405054" y="3029128"/>
            <a:ext cx="701967" cy="730800"/>
          </a:xfrm>
          <a:prstGeom prst="rect">
            <a:avLst/>
          </a:prstGeom>
        </p:spPr>
      </p:pic>
      <p:sp>
        <p:nvSpPr>
          <p:cNvPr id="2" name="TextBox 1">
            <a:extLst>
              <a:ext uri="{FF2B5EF4-FFF2-40B4-BE49-F238E27FC236}">
                <a16:creationId xmlns:a16="http://schemas.microsoft.com/office/drawing/2014/main" xmlns="" id="{FD5F4B4E-CD03-BB6C-6A3C-081DF2ED9672}"/>
              </a:ext>
            </a:extLst>
          </p:cNvPr>
          <p:cNvSpPr txBox="1"/>
          <p:nvPr/>
        </p:nvSpPr>
        <p:spPr>
          <a:xfrm>
            <a:off x="3173886" y="298673"/>
            <a:ext cx="8620552" cy="769441"/>
          </a:xfrm>
          <a:prstGeom prst="rect">
            <a:avLst/>
          </a:prstGeom>
          <a:noFill/>
        </p:spPr>
        <p:txBody>
          <a:bodyPr wrap="square" rtlCol="0">
            <a:spAutoFit/>
          </a:bodyPr>
          <a:lstStyle/>
          <a:p>
            <a:r>
              <a:rPr lang="en-US" sz="4400" u="sng" dirty="0">
                <a:solidFill>
                  <a:schemeClr val="bg1"/>
                </a:solidFill>
                <a:latin typeface="Gabriola" panose="04040605051002020D02" pitchFamily="82" charset="0"/>
              </a:rPr>
              <a:t>ORIGIN  OF  SCREENLESS  DISPLAY</a:t>
            </a:r>
            <a:endParaRPr lang="en-IN" sz="4400" u="sng" dirty="0">
              <a:solidFill>
                <a:schemeClr val="bg1"/>
              </a:solidFill>
              <a:latin typeface="Gabriola" panose="04040605051002020D02" pitchFamily="82" charset="0"/>
            </a:endParaRPr>
          </a:p>
        </p:txBody>
      </p:sp>
      <p:sp>
        <p:nvSpPr>
          <p:cNvPr id="4" name="TextBox 3">
            <a:extLst>
              <a:ext uri="{FF2B5EF4-FFF2-40B4-BE49-F238E27FC236}">
                <a16:creationId xmlns:a16="http://schemas.microsoft.com/office/drawing/2014/main" xmlns="" id="{61CC2CA4-EBD0-FFC8-B659-EFAC14CFAE4A}"/>
              </a:ext>
            </a:extLst>
          </p:cNvPr>
          <p:cNvSpPr txBox="1"/>
          <p:nvPr/>
        </p:nvSpPr>
        <p:spPr>
          <a:xfrm>
            <a:off x="2626755" y="1241668"/>
            <a:ext cx="7947660" cy="3785652"/>
          </a:xfrm>
          <a:prstGeom prst="rect">
            <a:avLst/>
          </a:prstGeom>
          <a:noFill/>
        </p:spPr>
        <p:txBody>
          <a:bodyPr wrap="square" rtlCol="0">
            <a:spAutoFit/>
          </a:bodyPr>
          <a:lstStyle/>
          <a:p>
            <a:pPr marL="285750" indent="-285750">
              <a:buFont typeface="Wingdings" panose="05000000000000000000" pitchFamily="2" charset="2"/>
              <a:buChar char="v"/>
            </a:pPr>
            <a:endParaRPr lang="en-US" sz="2400" dirty="0">
              <a:solidFill>
                <a:schemeClr val="bg1"/>
              </a:solidFill>
              <a:latin typeface="Gabriola" panose="04040605051002020D02" pitchFamily="82" charset="0"/>
            </a:endParaRPr>
          </a:p>
          <a:p>
            <a:pPr marL="285750" indent="-285750">
              <a:buFont typeface="Wingdings" panose="05000000000000000000" pitchFamily="2" charset="2"/>
              <a:buChar char="v"/>
            </a:pPr>
            <a:r>
              <a:rPr lang="en-US" sz="2400" dirty="0" err="1">
                <a:solidFill>
                  <a:schemeClr val="bg1"/>
                </a:solidFill>
                <a:latin typeface="Gabriola" panose="04040605051002020D02" pitchFamily="82" charset="0"/>
              </a:rPr>
              <a:t>Reto</a:t>
            </a:r>
            <a:r>
              <a:rPr lang="en-US" sz="2400" dirty="0">
                <a:solidFill>
                  <a:schemeClr val="bg1"/>
                </a:solidFill>
                <a:latin typeface="Gabriola" panose="04040605051002020D02" pitchFamily="82" charset="0"/>
              </a:rPr>
              <a:t> Meier predicts that 10 years from now we will be able to get transparent LCD patches that will adhere to our eyeglasses </a:t>
            </a:r>
            <a:r>
              <a:rPr lang="en-US" sz="2400" b="1" dirty="0">
                <a:solidFill>
                  <a:schemeClr val="bg1"/>
                </a:solidFill>
                <a:latin typeface="Gabriola" panose="04040605051002020D02" pitchFamily="82" charset="0"/>
              </a:rPr>
              <a:t>20</a:t>
            </a:r>
            <a:r>
              <a:rPr lang="en-US" sz="2400" dirty="0">
                <a:solidFill>
                  <a:schemeClr val="bg1"/>
                </a:solidFill>
                <a:latin typeface="Gabriola" panose="04040605051002020D02" pitchFamily="82" charset="0"/>
              </a:rPr>
              <a:t> years from now we’ll have contact lenses that project images directly onto our retinas and that we will be able to interface with computers through mind control.</a:t>
            </a:r>
          </a:p>
          <a:p>
            <a:pPr marL="285750" indent="-285750">
              <a:buFont typeface="Wingdings" panose="05000000000000000000" pitchFamily="2" charset="2"/>
              <a:buChar char="v"/>
            </a:pPr>
            <a:endParaRPr lang="en-US" sz="2400" dirty="0">
              <a:solidFill>
                <a:schemeClr val="bg1"/>
              </a:solidFill>
              <a:latin typeface="Gabriola" panose="04040605051002020D02" pitchFamily="82" charset="0"/>
            </a:endParaRPr>
          </a:p>
          <a:p>
            <a:pPr marL="285750" indent="-285750">
              <a:buFont typeface="Wingdings" panose="05000000000000000000" pitchFamily="2" charset="2"/>
              <a:buChar char="v"/>
            </a:pPr>
            <a:r>
              <a:rPr lang="en-US" sz="2400" dirty="0">
                <a:solidFill>
                  <a:schemeClr val="bg1"/>
                </a:solidFill>
                <a:latin typeface="Gabriola" panose="04040605051002020D02" pitchFamily="82" charset="0"/>
              </a:rPr>
              <a:t> The most profound effect will come from the development of the synaptic interface technology. This technology will allow people who are visually impaired to see just as the hearing impaired are able to hear through cochlear implants. </a:t>
            </a:r>
          </a:p>
          <a:p>
            <a:pPr marL="285750" indent="-285750">
              <a:buFont typeface="Wingdings" panose="05000000000000000000" pitchFamily="2" charset="2"/>
              <a:buChar char="v"/>
            </a:pPr>
            <a:endParaRPr lang="en-US" sz="2400" dirty="0">
              <a:solidFill>
                <a:schemeClr val="bg1"/>
              </a:solidFill>
              <a:latin typeface="Gabriola" panose="04040605051002020D02" pitchFamily="82" charset="0"/>
            </a:endParaRPr>
          </a:p>
        </p:txBody>
      </p:sp>
    </p:spTree>
    <p:extLst>
      <p:ext uri="{BB962C8B-B14F-4D97-AF65-F5344CB8AC3E}">
        <p14:creationId xmlns:p14="http://schemas.microsoft.com/office/powerpoint/2010/main" xmlns="" val="152443479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circle(in)">
                                      <p:cBhvr>
                                        <p:cTn id="7" dur="2000"/>
                                        <p:tgtEl>
                                          <p:spTgt spid="4">
                                            <p:txEl>
                                              <p:pRg st="1" end="1"/>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circle(in)">
                                      <p:cBhvr>
                                        <p:cTn id="10" dur="20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D166"/>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1C824081-BEA2-E534-7F2A-CC7E89FB8221}"/>
              </a:ext>
            </a:extLst>
          </p:cNvPr>
          <p:cNvGrpSpPr/>
          <p:nvPr/>
        </p:nvGrpSpPr>
        <p:grpSpPr>
          <a:xfrm>
            <a:off x="-730801" y="5507817"/>
            <a:ext cx="730800" cy="730800"/>
            <a:chOff x="-730800" y="5516106"/>
            <a:chExt cx="730800" cy="730800"/>
          </a:xfrm>
        </p:grpSpPr>
        <p:sp>
          <p:nvSpPr>
            <p:cNvPr id="3" name="Oval 2">
              <a:extLst>
                <a:ext uri="{FF2B5EF4-FFF2-40B4-BE49-F238E27FC236}">
                  <a16:creationId xmlns:a16="http://schemas.microsoft.com/office/drawing/2014/main" xmlns="" id="{CD47BF20-32A7-AF74-E09A-3CB6FE33B960}"/>
                </a:ext>
              </a:extLst>
            </p:cNvPr>
            <p:cNvSpPr/>
            <p:nvPr/>
          </p:nvSpPr>
          <p:spPr>
            <a:xfrm>
              <a:off x="-730800" y="5516106"/>
              <a:ext cx="730800" cy="730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Graphic 3" descr="Lightbulb and pencil">
              <a:extLst>
                <a:ext uri="{FF2B5EF4-FFF2-40B4-BE49-F238E27FC236}">
                  <a16:creationId xmlns:a16="http://schemas.microsoft.com/office/drawing/2014/main" xmlns="" id="{04974BE2-72BD-172E-CB7B-F794D6D12E59}"/>
                </a:ext>
              </a:extLst>
            </p:cNvPr>
            <p:cNvPicPr>
              <a:picLocks noChangeAspect="1"/>
            </p:cNvPicPr>
            <p:nvPr/>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a:off x="-675904" y="5523233"/>
              <a:ext cx="621008" cy="646516"/>
            </a:xfrm>
            <a:prstGeom prst="rect">
              <a:avLst/>
            </a:prstGeom>
          </p:spPr>
        </p:pic>
      </p:grpSp>
      <p:grpSp>
        <p:nvGrpSpPr>
          <p:cNvPr id="5" name="Group 4">
            <a:extLst>
              <a:ext uri="{FF2B5EF4-FFF2-40B4-BE49-F238E27FC236}">
                <a16:creationId xmlns:a16="http://schemas.microsoft.com/office/drawing/2014/main" xmlns="" id="{58DFB60F-7F95-2933-2EF0-B3B66D134CF9}"/>
              </a:ext>
            </a:extLst>
          </p:cNvPr>
          <p:cNvGrpSpPr/>
          <p:nvPr/>
        </p:nvGrpSpPr>
        <p:grpSpPr>
          <a:xfrm>
            <a:off x="1213658" y="1798394"/>
            <a:ext cx="730800" cy="766233"/>
            <a:chOff x="-730800" y="1729526"/>
            <a:chExt cx="730800" cy="766233"/>
          </a:xfrm>
        </p:grpSpPr>
        <p:sp>
          <p:nvSpPr>
            <p:cNvPr id="6" name="Oval 5">
              <a:extLst>
                <a:ext uri="{FF2B5EF4-FFF2-40B4-BE49-F238E27FC236}">
                  <a16:creationId xmlns:a16="http://schemas.microsoft.com/office/drawing/2014/main" xmlns="" id="{DA813AFC-AE14-D025-5977-B140582D0557}"/>
                </a:ext>
              </a:extLst>
            </p:cNvPr>
            <p:cNvSpPr/>
            <p:nvPr/>
          </p:nvSpPr>
          <p:spPr>
            <a:xfrm>
              <a:off x="-730800" y="1764959"/>
              <a:ext cx="730800" cy="730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Graphic 6" descr="Programmer">
              <a:extLst>
                <a:ext uri="{FF2B5EF4-FFF2-40B4-BE49-F238E27FC236}">
                  <a16:creationId xmlns:a16="http://schemas.microsoft.com/office/drawing/2014/main" xmlns="" id="{2685D81D-80E3-6479-5029-95FB3F038859}"/>
                </a:ext>
              </a:extLst>
            </p:cNvPr>
            <p:cNvPicPr>
              <a:picLocks noChangeAspect="1"/>
            </p:cNvPicPr>
            <p:nvPr/>
          </p:nvPicPr>
          <p:blipFill>
            <a:blip r:embed="rId4" cstate="print">
              <a:extLst>
                <a:ext uri="{28A0092B-C50C-407E-A947-70E740481C1C}">
                  <a14:useLocalDpi xmlns:a14="http://schemas.microsoft.com/office/drawing/2010/main" xmlns="" val="0"/>
                </a:ext>
                <a:ext uri="{96DAC541-7B7A-43D3-8B79-37D633B846F1}">
                  <asvg:svgBlip xmlns:asvg="http://schemas.microsoft.com/office/drawing/2016/SVG/main" xmlns="" r:embed="rId5"/>
                </a:ext>
              </a:extLst>
            </a:blip>
            <a:stretch>
              <a:fillRect/>
            </a:stretch>
          </p:blipFill>
          <p:spPr>
            <a:xfrm>
              <a:off x="-690102" y="1729526"/>
              <a:ext cx="649404" cy="676079"/>
            </a:xfrm>
            <a:prstGeom prst="rect">
              <a:avLst/>
            </a:prstGeom>
          </p:spPr>
        </p:pic>
      </p:grpSp>
      <p:grpSp>
        <p:nvGrpSpPr>
          <p:cNvPr id="8" name="Group 7">
            <a:extLst>
              <a:ext uri="{FF2B5EF4-FFF2-40B4-BE49-F238E27FC236}">
                <a16:creationId xmlns:a16="http://schemas.microsoft.com/office/drawing/2014/main" xmlns="" id="{71267B9B-1670-91D3-C53D-ECABC737202D}"/>
              </a:ext>
            </a:extLst>
          </p:cNvPr>
          <p:cNvGrpSpPr/>
          <p:nvPr/>
        </p:nvGrpSpPr>
        <p:grpSpPr>
          <a:xfrm>
            <a:off x="-730800" y="683394"/>
            <a:ext cx="730800" cy="730800"/>
            <a:chOff x="-730800" y="564794"/>
            <a:chExt cx="730800" cy="730800"/>
          </a:xfrm>
        </p:grpSpPr>
        <p:sp>
          <p:nvSpPr>
            <p:cNvPr id="9" name="Oval 8">
              <a:extLst>
                <a:ext uri="{FF2B5EF4-FFF2-40B4-BE49-F238E27FC236}">
                  <a16:creationId xmlns:a16="http://schemas.microsoft.com/office/drawing/2014/main" xmlns="" id="{448F9E8A-CA86-6AF3-081A-60C1BEFC9D26}"/>
                </a:ext>
              </a:extLst>
            </p:cNvPr>
            <p:cNvSpPr/>
            <p:nvPr/>
          </p:nvSpPr>
          <p:spPr>
            <a:xfrm>
              <a:off x="-730800" y="564794"/>
              <a:ext cx="730800" cy="730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Graphic 9" descr="Earth globe Africa and Europe">
              <a:extLst>
                <a:ext uri="{FF2B5EF4-FFF2-40B4-BE49-F238E27FC236}">
                  <a16:creationId xmlns:a16="http://schemas.microsoft.com/office/drawing/2014/main" xmlns="" id="{0ED90703-1AEE-D76D-62D6-62529C26094B}"/>
                </a:ext>
              </a:extLst>
            </p:cNvPr>
            <p:cNvPicPr>
              <a:picLocks noChangeAspect="1"/>
            </p:cNvPicPr>
            <p:nvPr/>
          </p:nvPicPr>
          <p:blipFill>
            <a:blip r:embed="rId6" cstate="print">
              <a:extLst>
                <a:ext uri="{28A0092B-C50C-407E-A947-70E740481C1C}">
                  <a14:useLocalDpi xmlns:a14="http://schemas.microsoft.com/office/drawing/2010/main" xmlns="" val="0"/>
                </a:ext>
                <a:ext uri="{96DAC541-7B7A-43D3-8B79-37D633B846F1}">
                  <asvg:svgBlip xmlns:asvg="http://schemas.microsoft.com/office/drawing/2016/SVG/main" xmlns="" r:embed="rId7"/>
                </a:ext>
              </a:extLst>
            </a:blip>
            <a:stretch>
              <a:fillRect/>
            </a:stretch>
          </p:blipFill>
          <p:spPr>
            <a:xfrm>
              <a:off x="-668475" y="614526"/>
              <a:ext cx="606151" cy="631049"/>
            </a:xfrm>
            <a:prstGeom prst="rect">
              <a:avLst/>
            </a:prstGeom>
          </p:spPr>
        </p:pic>
      </p:grpSp>
      <p:grpSp>
        <p:nvGrpSpPr>
          <p:cNvPr id="11" name="Group 10">
            <a:extLst>
              <a:ext uri="{FF2B5EF4-FFF2-40B4-BE49-F238E27FC236}">
                <a16:creationId xmlns:a16="http://schemas.microsoft.com/office/drawing/2014/main" xmlns="" id="{F57B7760-44C1-F881-95FD-EBCB3168FB1E}"/>
              </a:ext>
            </a:extLst>
          </p:cNvPr>
          <p:cNvGrpSpPr/>
          <p:nvPr/>
        </p:nvGrpSpPr>
        <p:grpSpPr>
          <a:xfrm>
            <a:off x="-730801" y="4231638"/>
            <a:ext cx="730800" cy="761784"/>
            <a:chOff x="-730800" y="4239927"/>
            <a:chExt cx="730800" cy="761784"/>
          </a:xfrm>
        </p:grpSpPr>
        <p:sp>
          <p:nvSpPr>
            <p:cNvPr id="12" name="Oval 11">
              <a:extLst>
                <a:ext uri="{FF2B5EF4-FFF2-40B4-BE49-F238E27FC236}">
                  <a16:creationId xmlns:a16="http://schemas.microsoft.com/office/drawing/2014/main" xmlns="" id="{91DD1FB3-D70C-E524-71E4-E6982FED852B}"/>
                </a:ext>
              </a:extLst>
            </p:cNvPr>
            <p:cNvSpPr/>
            <p:nvPr/>
          </p:nvSpPr>
          <p:spPr>
            <a:xfrm>
              <a:off x="-730800" y="4270911"/>
              <a:ext cx="730800" cy="730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Graphic 12" descr="Syncing cloud">
              <a:extLst>
                <a:ext uri="{FF2B5EF4-FFF2-40B4-BE49-F238E27FC236}">
                  <a16:creationId xmlns:a16="http://schemas.microsoft.com/office/drawing/2014/main" xmlns="" id="{8C8A8344-EE91-B685-6EFE-57873DA03A5A}"/>
                </a:ext>
              </a:extLst>
            </p:cNvPr>
            <p:cNvPicPr>
              <a:picLocks noChangeAspect="1"/>
            </p:cNvPicPr>
            <p:nvPr/>
          </p:nvPicPr>
          <p:blipFill>
            <a:blip r:embed="rId8" cstate="print">
              <a:extLst>
                <a:ext uri="{28A0092B-C50C-407E-A947-70E740481C1C}">
                  <a14:useLocalDpi xmlns:a14="http://schemas.microsoft.com/office/drawing/2010/main" xmlns="" val="0"/>
                </a:ext>
                <a:ext uri="{96DAC541-7B7A-43D3-8B79-37D633B846F1}">
                  <asvg:svgBlip xmlns:asvg="http://schemas.microsoft.com/office/drawing/2016/SVG/main" xmlns="" r:embed="rId9"/>
                </a:ext>
              </a:extLst>
            </a:blip>
            <a:stretch>
              <a:fillRect/>
            </a:stretch>
          </p:blipFill>
          <p:spPr>
            <a:xfrm>
              <a:off x="-716383" y="4239927"/>
              <a:ext cx="701966" cy="730800"/>
            </a:xfrm>
            <a:prstGeom prst="rect">
              <a:avLst/>
            </a:prstGeom>
          </p:spPr>
        </p:pic>
      </p:grpSp>
      <p:grpSp>
        <p:nvGrpSpPr>
          <p:cNvPr id="14" name="Group 13">
            <a:extLst>
              <a:ext uri="{FF2B5EF4-FFF2-40B4-BE49-F238E27FC236}">
                <a16:creationId xmlns:a16="http://schemas.microsoft.com/office/drawing/2014/main" xmlns="" id="{DB6FB40A-D471-2BFB-5725-CA4816FFD9C2}"/>
              </a:ext>
            </a:extLst>
          </p:cNvPr>
          <p:cNvGrpSpPr/>
          <p:nvPr/>
        </p:nvGrpSpPr>
        <p:grpSpPr>
          <a:xfrm>
            <a:off x="-737474" y="3106551"/>
            <a:ext cx="730799" cy="757417"/>
            <a:chOff x="-498945" y="2858067"/>
            <a:chExt cx="872736" cy="911501"/>
          </a:xfrm>
        </p:grpSpPr>
        <p:sp>
          <p:nvSpPr>
            <p:cNvPr id="15" name="Oval 14">
              <a:extLst>
                <a:ext uri="{FF2B5EF4-FFF2-40B4-BE49-F238E27FC236}">
                  <a16:creationId xmlns:a16="http://schemas.microsoft.com/office/drawing/2014/main" xmlns="" id="{A4B5017F-83A3-FBEF-BC92-15F7B0AA4B5C}"/>
                </a:ext>
              </a:extLst>
            </p:cNvPr>
            <p:cNvSpPr/>
            <p:nvPr/>
          </p:nvSpPr>
          <p:spPr>
            <a:xfrm>
              <a:off x="-498945" y="2891694"/>
              <a:ext cx="872736" cy="8778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6" name="Graphic 15" descr="Robot">
              <a:extLst>
                <a:ext uri="{FF2B5EF4-FFF2-40B4-BE49-F238E27FC236}">
                  <a16:creationId xmlns:a16="http://schemas.microsoft.com/office/drawing/2014/main" xmlns="" id="{07E71D04-8E51-3BBF-BD9F-2B2E44834860}"/>
                </a:ext>
              </a:extLst>
            </p:cNvPr>
            <p:cNvPicPr>
              <a:picLocks noChangeAspect="1"/>
            </p:cNvPicPr>
            <p:nvPr/>
          </p:nvPicPr>
          <p:blipFill>
            <a:blip r:embed="rId10" cstate="print">
              <a:extLst>
                <a:ext uri="{28A0092B-C50C-407E-A947-70E740481C1C}">
                  <a14:useLocalDpi xmlns:a14="http://schemas.microsoft.com/office/drawing/2010/main" xmlns="" val="0"/>
                </a:ext>
                <a:ext uri="{96DAC541-7B7A-43D3-8B79-37D633B846F1}">
                  <asvg:svgBlip xmlns:asvg="http://schemas.microsoft.com/office/drawing/2016/SVG/main" xmlns="" r:embed="rId11"/>
                </a:ext>
              </a:extLst>
            </a:blip>
            <a:stretch>
              <a:fillRect/>
            </a:stretch>
          </p:blipFill>
          <p:spPr>
            <a:xfrm>
              <a:off x="-497144" y="2858067"/>
              <a:ext cx="870935" cy="877874"/>
            </a:xfrm>
            <a:prstGeom prst="rect">
              <a:avLst/>
            </a:prstGeom>
          </p:spPr>
        </p:pic>
      </p:grpSp>
      <p:sp>
        <p:nvSpPr>
          <p:cNvPr id="17" name="Freeform: Shape 16">
            <a:extLst>
              <a:ext uri="{FF2B5EF4-FFF2-40B4-BE49-F238E27FC236}">
                <a16:creationId xmlns:a16="http://schemas.microsoft.com/office/drawing/2014/main" xmlns="" id="{36A8E01F-180A-49D9-3208-E9C800C10E4F}"/>
              </a:ext>
            </a:extLst>
          </p:cNvPr>
          <p:cNvSpPr/>
          <p:nvPr/>
        </p:nvSpPr>
        <p:spPr>
          <a:xfrm rot="10800000">
            <a:off x="0" y="-7284743"/>
            <a:ext cx="1564640" cy="18967939"/>
          </a:xfrm>
          <a:custGeom>
            <a:avLst/>
            <a:gdLst>
              <a:gd name="connsiteX0" fmla="*/ 0 w 1564640"/>
              <a:gd name="connsiteY0" fmla="*/ 18967939 h 18967939"/>
              <a:gd name="connsiteX1" fmla="*/ 0 w 1564640"/>
              <a:gd name="connsiteY1" fmla="*/ 10332245 h 18967939"/>
              <a:gd name="connsiteX2" fmla="*/ 628929 w 1564640"/>
              <a:gd name="connsiteY2" fmla="*/ 9483971 h 18967939"/>
              <a:gd name="connsiteX3" fmla="*/ 0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0" fmla="*/ 0 w 1564640"/>
              <a:gd name="connsiteY0" fmla="*/ 18967939 h 18967939"/>
              <a:gd name="connsiteX1" fmla="*/ 0 w 1564640"/>
              <a:gd name="connsiteY1" fmla="*/ 10332245 h 18967939"/>
              <a:gd name="connsiteX2" fmla="*/ 628932 w 1564640"/>
              <a:gd name="connsiteY2" fmla="*/ 9483971 h 18967939"/>
              <a:gd name="connsiteX3" fmla="*/ 0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0 w 1564640"/>
              <a:gd name="connsiteY1" fmla="*/ 10332245 h 18967939"/>
              <a:gd name="connsiteX2" fmla="*/ 628932 w 1564640"/>
              <a:gd name="connsiteY2" fmla="*/ 9483971 h 18967939"/>
              <a:gd name="connsiteX3" fmla="*/ 0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0 w 1564640"/>
              <a:gd name="connsiteY1" fmla="*/ 10332245 h 18967939"/>
              <a:gd name="connsiteX2" fmla="*/ 628932 w 1564640"/>
              <a:gd name="connsiteY2" fmla="*/ 9483971 h 18967939"/>
              <a:gd name="connsiteX3" fmla="*/ 0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0 w 1564640"/>
              <a:gd name="connsiteY1" fmla="*/ 10332245 h 18967939"/>
              <a:gd name="connsiteX2" fmla="*/ 628932 w 1564640"/>
              <a:gd name="connsiteY2" fmla="*/ 9483971 h 18967939"/>
              <a:gd name="connsiteX3" fmla="*/ 0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0 w 1564640"/>
              <a:gd name="connsiteY1" fmla="*/ 10332245 h 18967939"/>
              <a:gd name="connsiteX2" fmla="*/ 628932 w 1564640"/>
              <a:gd name="connsiteY2" fmla="*/ 9483971 h 18967939"/>
              <a:gd name="connsiteX3" fmla="*/ 0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0 w 1564640"/>
              <a:gd name="connsiteY1" fmla="*/ 10332245 h 18967939"/>
              <a:gd name="connsiteX2" fmla="*/ 628932 w 1564640"/>
              <a:gd name="connsiteY2" fmla="*/ 9483971 h 18967939"/>
              <a:gd name="connsiteX3" fmla="*/ 0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0 w 1564640"/>
              <a:gd name="connsiteY1" fmla="*/ 10332245 h 18967939"/>
              <a:gd name="connsiteX2" fmla="*/ 564927 w 1564640"/>
              <a:gd name="connsiteY2" fmla="*/ 9465683 h 18967939"/>
              <a:gd name="connsiteX3" fmla="*/ 0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0 w 1564640"/>
              <a:gd name="connsiteY1" fmla="*/ 10332245 h 18967939"/>
              <a:gd name="connsiteX2" fmla="*/ 537498 w 1564640"/>
              <a:gd name="connsiteY2" fmla="*/ 9511403 h 18967939"/>
              <a:gd name="connsiteX3" fmla="*/ 0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0 w 1564640"/>
              <a:gd name="connsiteY1" fmla="*/ 10332245 h 18967939"/>
              <a:gd name="connsiteX2" fmla="*/ 574077 w 1564640"/>
              <a:gd name="connsiteY2" fmla="*/ 9493115 h 18967939"/>
              <a:gd name="connsiteX3" fmla="*/ 0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0 w 1564640"/>
              <a:gd name="connsiteY1" fmla="*/ 10332245 h 18967939"/>
              <a:gd name="connsiteX2" fmla="*/ 574077 w 1564640"/>
              <a:gd name="connsiteY2" fmla="*/ 9493115 h 18967939"/>
              <a:gd name="connsiteX3" fmla="*/ 3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0 w 1564640"/>
              <a:gd name="connsiteY1" fmla="*/ 10332245 h 18967939"/>
              <a:gd name="connsiteX2" fmla="*/ 574077 w 1564640"/>
              <a:gd name="connsiteY2" fmla="*/ 9493115 h 18967939"/>
              <a:gd name="connsiteX3" fmla="*/ 3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74077 w 1564640"/>
              <a:gd name="connsiteY2" fmla="*/ 9493115 h 18967939"/>
              <a:gd name="connsiteX3" fmla="*/ 3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74077 w 1564640"/>
              <a:gd name="connsiteY2" fmla="*/ 9493115 h 18967939"/>
              <a:gd name="connsiteX3" fmla="*/ 3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74077 w 1564640"/>
              <a:gd name="connsiteY2" fmla="*/ 9493115 h 18967939"/>
              <a:gd name="connsiteX3" fmla="*/ 3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74077 w 1564640"/>
              <a:gd name="connsiteY2" fmla="*/ 9493115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74077 w 1564640"/>
              <a:gd name="connsiteY2" fmla="*/ 9493115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491784 w 1564640"/>
              <a:gd name="connsiteY2" fmla="*/ 9520547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491784 w 1564640"/>
              <a:gd name="connsiteY2" fmla="*/ 9520547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491784 w 1564640"/>
              <a:gd name="connsiteY2" fmla="*/ 9520547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19219 w 1564640"/>
              <a:gd name="connsiteY2" fmla="*/ 9511403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19222 w 1564640"/>
              <a:gd name="connsiteY2" fmla="*/ 9511403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19222 w 1564640"/>
              <a:gd name="connsiteY2" fmla="*/ 9511403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19222 w 1564640"/>
              <a:gd name="connsiteY2" fmla="*/ 9511403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19222 w 1564640"/>
              <a:gd name="connsiteY2" fmla="*/ 9511403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19222 w 1564640"/>
              <a:gd name="connsiteY2" fmla="*/ 9511403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19222 w 1564640"/>
              <a:gd name="connsiteY2" fmla="*/ 9511403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19222 w 1564640"/>
              <a:gd name="connsiteY2" fmla="*/ 9511403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19225 w 1564640"/>
              <a:gd name="connsiteY2" fmla="*/ 9511403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19225 w 1564640"/>
              <a:gd name="connsiteY2" fmla="*/ 9511403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19225 w 1564640"/>
              <a:gd name="connsiteY2" fmla="*/ 9511403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4640" h="18967939">
                <a:moveTo>
                  <a:pt x="0" y="18967939"/>
                </a:moveTo>
                <a:cubicBezTo>
                  <a:pt x="1" y="16089374"/>
                  <a:pt x="2" y="13210810"/>
                  <a:pt x="3" y="10332245"/>
                </a:cubicBezTo>
                <a:cubicBezTo>
                  <a:pt x="8485" y="9903183"/>
                  <a:pt x="510779" y="9995329"/>
                  <a:pt x="519225" y="9511403"/>
                </a:cubicBezTo>
                <a:cubicBezTo>
                  <a:pt x="510764" y="8954325"/>
                  <a:pt x="8488" y="9064759"/>
                  <a:pt x="6" y="8635697"/>
                </a:cubicBezTo>
                <a:cubicBezTo>
                  <a:pt x="5" y="5757131"/>
                  <a:pt x="1" y="2878566"/>
                  <a:pt x="0" y="0"/>
                </a:cubicBezTo>
                <a:lnTo>
                  <a:pt x="1564640" y="0"/>
                </a:lnTo>
                <a:lnTo>
                  <a:pt x="1564640" y="18967939"/>
                </a:lnTo>
                <a:lnTo>
                  <a:pt x="0" y="1896793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18" name="Graphic 17" descr="Lightbulb and pencil">
            <a:hlinkClick r:id="rId12" action="ppaction://hlinksldjump"/>
            <a:extLst>
              <a:ext uri="{FF2B5EF4-FFF2-40B4-BE49-F238E27FC236}">
                <a16:creationId xmlns:a16="http://schemas.microsoft.com/office/drawing/2014/main" xmlns="" id="{CF77A129-A3AF-DB09-5F4D-F1AE9321144B}"/>
              </a:ext>
            </a:extLst>
          </p:cNvPr>
          <p:cNvPicPr>
            <a:picLocks noChangeAspect="1"/>
          </p:cNvPicPr>
          <p:nvPr/>
        </p:nvPicPr>
        <p:blipFill>
          <a:blip r:embed="rId13" cstate="print">
            <a:extLst>
              <a:ext uri="{28A0092B-C50C-407E-A947-70E740481C1C}">
                <a14:useLocalDpi xmlns:a14="http://schemas.microsoft.com/office/drawing/2010/main" xmlns="" val="0"/>
              </a:ext>
              <a:ext uri="{96DAC541-7B7A-43D3-8B79-37D633B846F1}">
                <asvg:svgBlip xmlns:asvg="http://schemas.microsoft.com/office/drawing/2016/SVG/main" xmlns="" r:embed="rId14"/>
              </a:ext>
            </a:extLst>
          </a:blip>
          <a:stretch>
            <a:fillRect/>
          </a:stretch>
        </p:blipFill>
        <p:spPr>
          <a:xfrm>
            <a:off x="471815" y="5592101"/>
            <a:ext cx="621008" cy="646516"/>
          </a:xfrm>
          <a:prstGeom prst="rect">
            <a:avLst/>
          </a:prstGeom>
        </p:spPr>
      </p:pic>
      <p:pic>
        <p:nvPicPr>
          <p:cNvPr id="19" name="Graphic 18" descr="Programmer">
            <a:hlinkClick r:id="rId15" action="ppaction://hlinksldjump"/>
            <a:extLst>
              <a:ext uri="{FF2B5EF4-FFF2-40B4-BE49-F238E27FC236}">
                <a16:creationId xmlns:a16="http://schemas.microsoft.com/office/drawing/2014/main" xmlns="" id="{BC40E552-6476-1D8D-2089-7974B78579FD}"/>
              </a:ext>
            </a:extLst>
          </p:cNvPr>
          <p:cNvPicPr>
            <a:picLocks noChangeAspect="1"/>
          </p:cNvPicPr>
          <p:nvPr/>
        </p:nvPicPr>
        <p:blipFill>
          <a:blip r:embed="rId16" cstate="print">
            <a:extLst>
              <a:ext uri="{28A0092B-C50C-407E-A947-70E740481C1C}">
                <a14:useLocalDpi xmlns:a14="http://schemas.microsoft.com/office/drawing/2010/main" xmlns="" val="0"/>
              </a:ext>
              <a:ext uri="{96DAC541-7B7A-43D3-8B79-37D633B846F1}">
                <asvg:svgBlip xmlns:asvg="http://schemas.microsoft.com/office/drawing/2016/SVG/main" xmlns="" r:embed="rId17"/>
              </a:ext>
            </a:extLst>
          </a:blip>
          <a:stretch>
            <a:fillRect/>
          </a:stretch>
        </p:blipFill>
        <p:spPr>
          <a:xfrm>
            <a:off x="457617" y="1798394"/>
            <a:ext cx="649404" cy="676079"/>
          </a:xfrm>
          <a:prstGeom prst="rect">
            <a:avLst/>
          </a:prstGeom>
        </p:spPr>
      </p:pic>
      <p:pic>
        <p:nvPicPr>
          <p:cNvPr id="20" name="Graphic 19" descr="Earth globe Africa and Europe">
            <a:hlinkClick r:id="rId18" action="ppaction://hlinksldjump"/>
            <a:extLst>
              <a:ext uri="{FF2B5EF4-FFF2-40B4-BE49-F238E27FC236}">
                <a16:creationId xmlns:a16="http://schemas.microsoft.com/office/drawing/2014/main" xmlns="" id="{C0557E50-5052-7774-EBEE-37FA433CCB06}"/>
              </a:ext>
            </a:extLst>
          </p:cNvPr>
          <p:cNvPicPr>
            <a:picLocks noChangeAspect="1"/>
          </p:cNvPicPr>
          <p:nvPr/>
        </p:nvPicPr>
        <p:blipFill>
          <a:blip r:embed="rId19" cstate="print">
            <a:extLst>
              <a:ext uri="{28A0092B-C50C-407E-A947-70E740481C1C}">
                <a14:useLocalDpi xmlns:a14="http://schemas.microsoft.com/office/drawing/2010/main" xmlns="" val="0"/>
              </a:ext>
              <a:ext uri="{96DAC541-7B7A-43D3-8B79-37D633B846F1}">
                <asvg:svgBlip xmlns:asvg="http://schemas.microsoft.com/office/drawing/2016/SVG/main" xmlns="" r:embed="rId20"/>
              </a:ext>
            </a:extLst>
          </a:blip>
          <a:stretch>
            <a:fillRect/>
          </a:stretch>
        </p:blipFill>
        <p:spPr>
          <a:xfrm>
            <a:off x="486672" y="683394"/>
            <a:ext cx="606151" cy="631049"/>
          </a:xfrm>
          <a:prstGeom prst="rect">
            <a:avLst/>
          </a:prstGeom>
        </p:spPr>
      </p:pic>
      <p:pic>
        <p:nvPicPr>
          <p:cNvPr id="21" name="Graphic 20" descr="Syncing cloud">
            <a:hlinkClick r:id="rId21" action="ppaction://hlinksldjump"/>
            <a:extLst>
              <a:ext uri="{FF2B5EF4-FFF2-40B4-BE49-F238E27FC236}">
                <a16:creationId xmlns:a16="http://schemas.microsoft.com/office/drawing/2014/main" xmlns="" id="{563D39D1-982F-E312-8280-967B343B4BF0}"/>
              </a:ext>
            </a:extLst>
          </p:cNvPr>
          <p:cNvPicPr>
            <a:picLocks noChangeAspect="1"/>
          </p:cNvPicPr>
          <p:nvPr/>
        </p:nvPicPr>
        <p:blipFill>
          <a:blip r:embed="rId22" cstate="print">
            <a:extLst>
              <a:ext uri="{28A0092B-C50C-407E-A947-70E740481C1C}">
                <a14:useLocalDpi xmlns:a14="http://schemas.microsoft.com/office/drawing/2010/main" xmlns="" val="0"/>
              </a:ext>
              <a:ext uri="{96DAC541-7B7A-43D3-8B79-37D633B846F1}">
                <asvg:svgBlip xmlns:asvg="http://schemas.microsoft.com/office/drawing/2016/SVG/main" xmlns="" r:embed="rId23"/>
              </a:ext>
            </a:extLst>
          </a:blip>
          <a:stretch>
            <a:fillRect/>
          </a:stretch>
        </p:blipFill>
        <p:spPr>
          <a:xfrm>
            <a:off x="431336" y="4308795"/>
            <a:ext cx="701966" cy="730800"/>
          </a:xfrm>
          <a:prstGeom prst="rect">
            <a:avLst/>
          </a:prstGeom>
        </p:spPr>
      </p:pic>
      <p:pic>
        <p:nvPicPr>
          <p:cNvPr id="22" name="Graphic 21" descr="Robot">
            <a:hlinkClick r:id="rId24" action="ppaction://hlinksldjump"/>
            <a:extLst>
              <a:ext uri="{FF2B5EF4-FFF2-40B4-BE49-F238E27FC236}">
                <a16:creationId xmlns:a16="http://schemas.microsoft.com/office/drawing/2014/main" xmlns="" id="{2274F621-2CCE-072F-BE1C-C9A9345D6CF6}"/>
              </a:ext>
            </a:extLst>
          </p:cNvPr>
          <p:cNvPicPr>
            <a:picLocks noChangeAspect="1"/>
          </p:cNvPicPr>
          <p:nvPr/>
        </p:nvPicPr>
        <p:blipFill>
          <a:blip r:embed="rId25" cstate="print">
            <a:extLst>
              <a:ext uri="{28A0092B-C50C-407E-A947-70E740481C1C}">
                <a14:useLocalDpi xmlns:a14="http://schemas.microsoft.com/office/drawing/2010/main" xmlns="" val="0"/>
              </a:ext>
              <a:ext uri="{96DAC541-7B7A-43D3-8B79-37D633B846F1}">
                <asvg:svgBlip xmlns:asvg="http://schemas.microsoft.com/office/drawing/2016/SVG/main" xmlns="" r:embed="rId26"/>
              </a:ext>
            </a:extLst>
          </a:blip>
          <a:stretch>
            <a:fillRect/>
          </a:stretch>
        </p:blipFill>
        <p:spPr>
          <a:xfrm>
            <a:off x="405054" y="3029128"/>
            <a:ext cx="701967" cy="730800"/>
          </a:xfrm>
          <a:prstGeom prst="rect">
            <a:avLst/>
          </a:prstGeom>
        </p:spPr>
      </p:pic>
      <p:sp>
        <p:nvSpPr>
          <p:cNvPr id="23" name="TextBox 22">
            <a:extLst>
              <a:ext uri="{FF2B5EF4-FFF2-40B4-BE49-F238E27FC236}">
                <a16:creationId xmlns:a16="http://schemas.microsoft.com/office/drawing/2014/main" xmlns="" id="{D5FBDE83-D3AD-554E-6F13-0BFE7225D8AB}"/>
              </a:ext>
            </a:extLst>
          </p:cNvPr>
          <p:cNvSpPr txBox="1"/>
          <p:nvPr/>
        </p:nvSpPr>
        <p:spPr>
          <a:xfrm>
            <a:off x="3502596" y="93615"/>
            <a:ext cx="8382000" cy="769441"/>
          </a:xfrm>
          <a:prstGeom prst="rect">
            <a:avLst/>
          </a:prstGeom>
          <a:noFill/>
        </p:spPr>
        <p:txBody>
          <a:bodyPr wrap="square" rtlCol="0">
            <a:spAutoFit/>
          </a:bodyPr>
          <a:lstStyle/>
          <a:p>
            <a:r>
              <a:rPr lang="en-US" sz="4400" dirty="0">
                <a:latin typeface="Gabriola" panose="04040605051002020D02" pitchFamily="82" charset="0"/>
              </a:rPr>
              <a:t>FIRST  SCREEN-LESS  DISPLAY</a:t>
            </a:r>
            <a:endParaRPr lang="en-IN" sz="4400" dirty="0">
              <a:latin typeface="Gabriola" panose="04040605051002020D02" pitchFamily="82" charset="0"/>
            </a:endParaRPr>
          </a:p>
        </p:txBody>
      </p:sp>
      <p:sp>
        <p:nvSpPr>
          <p:cNvPr id="24" name="TextBox 23">
            <a:extLst>
              <a:ext uri="{FF2B5EF4-FFF2-40B4-BE49-F238E27FC236}">
                <a16:creationId xmlns:a16="http://schemas.microsoft.com/office/drawing/2014/main" xmlns="" id="{AB33DBF3-AE24-02D9-F12A-230DCB2E892C}"/>
              </a:ext>
            </a:extLst>
          </p:cNvPr>
          <p:cNvSpPr txBox="1"/>
          <p:nvPr/>
        </p:nvSpPr>
        <p:spPr>
          <a:xfrm>
            <a:off x="2778300" y="960755"/>
            <a:ext cx="7647042"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Gabriola" panose="04040605051002020D02" pitchFamily="82" charset="0"/>
              </a:rPr>
              <a:t>The first screen-less display that needs mentioning is Google Glass. Google Glass sits on the face like a pair of glasses, and on one eye it has a block of glass that allows you to see augmented reality. Images can be displayed right in front of your eyes , as well as text and information about objects and places that are </a:t>
            </a:r>
            <a:r>
              <a:rPr lang="en-US" sz="2400" dirty="0" err="1">
                <a:latin typeface="Gabriola" panose="04040605051002020D02" pitchFamily="82" charset="0"/>
              </a:rPr>
              <a:t>infront</a:t>
            </a:r>
            <a:r>
              <a:rPr lang="en-US" sz="2400" dirty="0">
                <a:latin typeface="Gabriola" panose="04040605051002020D02" pitchFamily="82" charset="0"/>
              </a:rPr>
              <a:t> of you. This technology is only in its early stages, but definitely shows that screen-less displays will become a natural form of media consumption in the future.  </a:t>
            </a:r>
            <a:endParaRPr lang="en-IN" sz="2400" dirty="0">
              <a:latin typeface="Gabriola" panose="04040605051002020D02" pitchFamily="82" charset="0"/>
            </a:endParaRPr>
          </a:p>
        </p:txBody>
      </p:sp>
      <p:pic>
        <p:nvPicPr>
          <p:cNvPr id="26" name="Picture 25">
            <a:extLst>
              <a:ext uri="{FF2B5EF4-FFF2-40B4-BE49-F238E27FC236}">
                <a16:creationId xmlns:a16="http://schemas.microsoft.com/office/drawing/2014/main" xmlns="" id="{1F456573-EAEB-FFF4-1530-4269168D36EA}"/>
              </a:ext>
            </a:extLst>
          </p:cNvPr>
          <p:cNvPicPr>
            <a:picLocks noChangeAspect="1"/>
          </p:cNvPicPr>
          <p:nvPr/>
        </p:nvPicPr>
        <p:blipFill>
          <a:blip r:embed="rId27" cstate="print">
            <a:extLst>
              <a:ext uri="{28A0092B-C50C-407E-A947-70E740481C1C}">
                <a14:useLocalDpi xmlns:a14="http://schemas.microsoft.com/office/drawing/2010/main" xmlns="" val="0"/>
              </a:ext>
            </a:extLst>
          </a:blip>
          <a:stretch>
            <a:fillRect/>
          </a:stretch>
        </p:blipFill>
        <p:spPr>
          <a:xfrm>
            <a:off x="4496334" y="3614345"/>
            <a:ext cx="5082672" cy="32436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xmlns="" val="1747279095"/>
      </p:ext>
    </p:extLst>
  </p:cSld>
  <p:clrMapOvr>
    <a:masterClrMapping/>
  </p:clrMapOvr>
  <mc:AlternateContent xmlns:mc="http://schemas.openxmlformats.org/markup-compatibility/2006">
    <mc:Choice xmlns:p159="http://schemas.microsoft.com/office/powerpoint/2015/09/main" xmlns="" Requires="p159">
      <p:transition>
        <p159:morph option="byObject"/>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5D6A0"/>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xmlns="" id="{70726638-BFE7-A2A3-A6B1-DDDECCC1B540}"/>
              </a:ext>
            </a:extLst>
          </p:cNvPr>
          <p:cNvGrpSpPr/>
          <p:nvPr/>
        </p:nvGrpSpPr>
        <p:grpSpPr>
          <a:xfrm>
            <a:off x="-730801" y="5507817"/>
            <a:ext cx="730800" cy="730800"/>
            <a:chOff x="-730800" y="5516106"/>
            <a:chExt cx="730800" cy="730800"/>
          </a:xfrm>
        </p:grpSpPr>
        <p:sp>
          <p:nvSpPr>
            <p:cNvPr id="4" name="Oval 3">
              <a:extLst>
                <a:ext uri="{FF2B5EF4-FFF2-40B4-BE49-F238E27FC236}">
                  <a16:creationId xmlns:a16="http://schemas.microsoft.com/office/drawing/2014/main" xmlns="" id="{484AB422-F437-1992-5C56-2C194E1E238C}"/>
                </a:ext>
              </a:extLst>
            </p:cNvPr>
            <p:cNvSpPr/>
            <p:nvPr/>
          </p:nvSpPr>
          <p:spPr>
            <a:xfrm>
              <a:off x="-730800" y="5516106"/>
              <a:ext cx="730800" cy="730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Graphic 4" descr="Lightbulb and pencil">
              <a:extLst>
                <a:ext uri="{FF2B5EF4-FFF2-40B4-BE49-F238E27FC236}">
                  <a16:creationId xmlns:a16="http://schemas.microsoft.com/office/drawing/2014/main" xmlns="" id="{4C61F0D8-7B62-34F2-3C95-E4FF30D63355}"/>
                </a:ext>
              </a:extLst>
            </p:cNvPr>
            <p:cNvPicPr>
              <a:picLocks noChangeAspect="1"/>
            </p:cNvPicPr>
            <p:nvPr/>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a:off x="-675904" y="5523233"/>
              <a:ext cx="621008" cy="646516"/>
            </a:xfrm>
            <a:prstGeom prst="rect">
              <a:avLst/>
            </a:prstGeom>
          </p:spPr>
        </p:pic>
      </p:grpSp>
      <p:grpSp>
        <p:nvGrpSpPr>
          <p:cNvPr id="6" name="Group 5">
            <a:extLst>
              <a:ext uri="{FF2B5EF4-FFF2-40B4-BE49-F238E27FC236}">
                <a16:creationId xmlns:a16="http://schemas.microsoft.com/office/drawing/2014/main" xmlns="" id="{6A5C228D-1BE2-D853-82D3-D1C94E129A24}"/>
              </a:ext>
            </a:extLst>
          </p:cNvPr>
          <p:cNvGrpSpPr/>
          <p:nvPr/>
        </p:nvGrpSpPr>
        <p:grpSpPr>
          <a:xfrm>
            <a:off x="-730801" y="1721237"/>
            <a:ext cx="730800" cy="766233"/>
            <a:chOff x="-730800" y="1729526"/>
            <a:chExt cx="730800" cy="766233"/>
          </a:xfrm>
        </p:grpSpPr>
        <p:sp>
          <p:nvSpPr>
            <p:cNvPr id="7" name="Oval 6">
              <a:extLst>
                <a:ext uri="{FF2B5EF4-FFF2-40B4-BE49-F238E27FC236}">
                  <a16:creationId xmlns:a16="http://schemas.microsoft.com/office/drawing/2014/main" xmlns="" id="{132A9F6F-A86D-6BB8-7C53-C3E5AD1A2FE9}"/>
                </a:ext>
              </a:extLst>
            </p:cNvPr>
            <p:cNvSpPr/>
            <p:nvPr/>
          </p:nvSpPr>
          <p:spPr>
            <a:xfrm>
              <a:off x="-730800" y="1764959"/>
              <a:ext cx="730800" cy="730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 name="Graphic 7" descr="Programmer">
              <a:extLst>
                <a:ext uri="{FF2B5EF4-FFF2-40B4-BE49-F238E27FC236}">
                  <a16:creationId xmlns:a16="http://schemas.microsoft.com/office/drawing/2014/main" xmlns="" id="{67ECDB9A-12C3-143E-1092-C3B0106B14BC}"/>
                </a:ext>
              </a:extLst>
            </p:cNvPr>
            <p:cNvPicPr>
              <a:picLocks noChangeAspect="1"/>
            </p:cNvPicPr>
            <p:nvPr/>
          </p:nvPicPr>
          <p:blipFill>
            <a:blip r:embed="rId4" cstate="print">
              <a:extLst>
                <a:ext uri="{28A0092B-C50C-407E-A947-70E740481C1C}">
                  <a14:useLocalDpi xmlns:a14="http://schemas.microsoft.com/office/drawing/2010/main" xmlns="" val="0"/>
                </a:ext>
                <a:ext uri="{96DAC541-7B7A-43D3-8B79-37D633B846F1}">
                  <asvg:svgBlip xmlns:asvg="http://schemas.microsoft.com/office/drawing/2016/SVG/main" xmlns="" r:embed="rId5"/>
                </a:ext>
              </a:extLst>
            </a:blip>
            <a:stretch>
              <a:fillRect/>
            </a:stretch>
          </p:blipFill>
          <p:spPr>
            <a:xfrm>
              <a:off x="-690102" y="1729526"/>
              <a:ext cx="649404" cy="676079"/>
            </a:xfrm>
            <a:prstGeom prst="rect">
              <a:avLst/>
            </a:prstGeom>
          </p:spPr>
        </p:pic>
      </p:grpSp>
      <p:grpSp>
        <p:nvGrpSpPr>
          <p:cNvPr id="9" name="Group 8">
            <a:extLst>
              <a:ext uri="{FF2B5EF4-FFF2-40B4-BE49-F238E27FC236}">
                <a16:creationId xmlns:a16="http://schemas.microsoft.com/office/drawing/2014/main" xmlns="" id="{13A4B65C-ADE7-B664-1D0E-FE7BCC4A27E9}"/>
              </a:ext>
            </a:extLst>
          </p:cNvPr>
          <p:cNvGrpSpPr/>
          <p:nvPr/>
        </p:nvGrpSpPr>
        <p:grpSpPr>
          <a:xfrm>
            <a:off x="-716384" y="633518"/>
            <a:ext cx="730800" cy="730800"/>
            <a:chOff x="-730800" y="564794"/>
            <a:chExt cx="730800" cy="730800"/>
          </a:xfrm>
        </p:grpSpPr>
        <p:sp>
          <p:nvSpPr>
            <p:cNvPr id="10" name="Oval 9">
              <a:extLst>
                <a:ext uri="{FF2B5EF4-FFF2-40B4-BE49-F238E27FC236}">
                  <a16:creationId xmlns:a16="http://schemas.microsoft.com/office/drawing/2014/main" xmlns="" id="{9B860F35-FE84-04FB-390C-2557218F5EAA}"/>
                </a:ext>
              </a:extLst>
            </p:cNvPr>
            <p:cNvSpPr/>
            <p:nvPr/>
          </p:nvSpPr>
          <p:spPr>
            <a:xfrm>
              <a:off x="-730800" y="564794"/>
              <a:ext cx="730800" cy="730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1" name="Graphic 10" descr="Earth globe Africa and Europe">
              <a:extLst>
                <a:ext uri="{FF2B5EF4-FFF2-40B4-BE49-F238E27FC236}">
                  <a16:creationId xmlns:a16="http://schemas.microsoft.com/office/drawing/2014/main" xmlns="" id="{73632250-0FAF-AAC3-C3D8-85EF9049E48B}"/>
                </a:ext>
              </a:extLst>
            </p:cNvPr>
            <p:cNvPicPr>
              <a:picLocks noChangeAspect="1"/>
            </p:cNvPicPr>
            <p:nvPr/>
          </p:nvPicPr>
          <p:blipFill>
            <a:blip r:embed="rId6" cstate="print">
              <a:extLst>
                <a:ext uri="{28A0092B-C50C-407E-A947-70E740481C1C}">
                  <a14:useLocalDpi xmlns:a14="http://schemas.microsoft.com/office/drawing/2010/main" xmlns="" val="0"/>
                </a:ext>
                <a:ext uri="{96DAC541-7B7A-43D3-8B79-37D633B846F1}">
                  <asvg:svgBlip xmlns:asvg="http://schemas.microsoft.com/office/drawing/2016/SVG/main" xmlns="" r:embed="rId7"/>
                </a:ext>
              </a:extLst>
            </a:blip>
            <a:stretch>
              <a:fillRect/>
            </a:stretch>
          </p:blipFill>
          <p:spPr>
            <a:xfrm>
              <a:off x="-668475" y="614526"/>
              <a:ext cx="606151" cy="631049"/>
            </a:xfrm>
            <a:prstGeom prst="rect">
              <a:avLst/>
            </a:prstGeom>
          </p:spPr>
        </p:pic>
      </p:grpSp>
      <p:grpSp>
        <p:nvGrpSpPr>
          <p:cNvPr id="12" name="Group 11">
            <a:extLst>
              <a:ext uri="{FF2B5EF4-FFF2-40B4-BE49-F238E27FC236}">
                <a16:creationId xmlns:a16="http://schemas.microsoft.com/office/drawing/2014/main" xmlns="" id="{7EA93616-9A7E-E177-83E9-A0712FFF0F2C}"/>
              </a:ext>
            </a:extLst>
          </p:cNvPr>
          <p:cNvGrpSpPr/>
          <p:nvPr/>
        </p:nvGrpSpPr>
        <p:grpSpPr>
          <a:xfrm>
            <a:off x="-730801" y="4231638"/>
            <a:ext cx="730800" cy="761784"/>
            <a:chOff x="-730800" y="4239927"/>
            <a:chExt cx="730800" cy="761784"/>
          </a:xfrm>
        </p:grpSpPr>
        <p:sp>
          <p:nvSpPr>
            <p:cNvPr id="13" name="Oval 12">
              <a:extLst>
                <a:ext uri="{FF2B5EF4-FFF2-40B4-BE49-F238E27FC236}">
                  <a16:creationId xmlns:a16="http://schemas.microsoft.com/office/drawing/2014/main" xmlns="" id="{72328FA1-06F5-9293-DCBE-E9D068B93E53}"/>
                </a:ext>
              </a:extLst>
            </p:cNvPr>
            <p:cNvSpPr/>
            <p:nvPr/>
          </p:nvSpPr>
          <p:spPr>
            <a:xfrm>
              <a:off x="-730800" y="4270911"/>
              <a:ext cx="730800" cy="730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Graphic 13" descr="Syncing cloud">
              <a:extLst>
                <a:ext uri="{FF2B5EF4-FFF2-40B4-BE49-F238E27FC236}">
                  <a16:creationId xmlns:a16="http://schemas.microsoft.com/office/drawing/2014/main" xmlns="" id="{DE107A58-4177-9F37-EED9-CE3F7AE7BE0E}"/>
                </a:ext>
              </a:extLst>
            </p:cNvPr>
            <p:cNvPicPr>
              <a:picLocks noChangeAspect="1"/>
            </p:cNvPicPr>
            <p:nvPr/>
          </p:nvPicPr>
          <p:blipFill>
            <a:blip r:embed="rId8" cstate="print">
              <a:extLst>
                <a:ext uri="{28A0092B-C50C-407E-A947-70E740481C1C}">
                  <a14:useLocalDpi xmlns:a14="http://schemas.microsoft.com/office/drawing/2010/main" xmlns="" val="0"/>
                </a:ext>
                <a:ext uri="{96DAC541-7B7A-43D3-8B79-37D633B846F1}">
                  <asvg:svgBlip xmlns:asvg="http://schemas.microsoft.com/office/drawing/2016/SVG/main" xmlns="" r:embed="rId9"/>
                </a:ext>
              </a:extLst>
            </a:blip>
            <a:stretch>
              <a:fillRect/>
            </a:stretch>
          </p:blipFill>
          <p:spPr>
            <a:xfrm>
              <a:off x="-716383" y="4239927"/>
              <a:ext cx="701966" cy="730800"/>
            </a:xfrm>
            <a:prstGeom prst="rect">
              <a:avLst/>
            </a:prstGeom>
          </p:spPr>
        </p:pic>
      </p:grpSp>
      <p:grpSp>
        <p:nvGrpSpPr>
          <p:cNvPr id="23" name="Group 22">
            <a:extLst>
              <a:ext uri="{FF2B5EF4-FFF2-40B4-BE49-F238E27FC236}">
                <a16:creationId xmlns:a16="http://schemas.microsoft.com/office/drawing/2014/main" xmlns="" id="{A16D00FF-F8A5-AA23-33A1-9BCDD87C1009}"/>
              </a:ext>
            </a:extLst>
          </p:cNvPr>
          <p:cNvGrpSpPr/>
          <p:nvPr/>
        </p:nvGrpSpPr>
        <p:grpSpPr>
          <a:xfrm>
            <a:off x="1265179" y="3058205"/>
            <a:ext cx="730799" cy="757417"/>
            <a:chOff x="-498945" y="2858067"/>
            <a:chExt cx="872736" cy="911501"/>
          </a:xfrm>
        </p:grpSpPr>
        <p:sp>
          <p:nvSpPr>
            <p:cNvPr id="16" name="Oval 15">
              <a:extLst>
                <a:ext uri="{FF2B5EF4-FFF2-40B4-BE49-F238E27FC236}">
                  <a16:creationId xmlns:a16="http://schemas.microsoft.com/office/drawing/2014/main" xmlns="" id="{92F7E659-9D2E-CA8F-362E-1D8859205A25}"/>
                </a:ext>
              </a:extLst>
            </p:cNvPr>
            <p:cNvSpPr/>
            <p:nvPr/>
          </p:nvSpPr>
          <p:spPr>
            <a:xfrm>
              <a:off x="-498945" y="2891694"/>
              <a:ext cx="872736" cy="8778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7" name="Graphic 16" descr="Robot">
              <a:extLst>
                <a:ext uri="{FF2B5EF4-FFF2-40B4-BE49-F238E27FC236}">
                  <a16:creationId xmlns:a16="http://schemas.microsoft.com/office/drawing/2014/main" xmlns="" id="{858F970B-174F-BB27-9A10-AB7253F93B85}"/>
                </a:ext>
              </a:extLst>
            </p:cNvPr>
            <p:cNvPicPr>
              <a:picLocks noChangeAspect="1"/>
            </p:cNvPicPr>
            <p:nvPr/>
          </p:nvPicPr>
          <p:blipFill>
            <a:blip r:embed="rId10" cstate="print">
              <a:extLst>
                <a:ext uri="{28A0092B-C50C-407E-A947-70E740481C1C}">
                  <a14:useLocalDpi xmlns:a14="http://schemas.microsoft.com/office/drawing/2010/main" xmlns="" val="0"/>
                </a:ext>
                <a:ext uri="{96DAC541-7B7A-43D3-8B79-37D633B846F1}">
                  <asvg:svgBlip xmlns:asvg="http://schemas.microsoft.com/office/drawing/2016/SVG/main" xmlns="" r:embed="rId11"/>
                </a:ext>
              </a:extLst>
            </a:blip>
            <a:stretch>
              <a:fillRect/>
            </a:stretch>
          </p:blipFill>
          <p:spPr>
            <a:xfrm>
              <a:off x="-497144" y="2858067"/>
              <a:ext cx="870935" cy="877874"/>
            </a:xfrm>
            <a:prstGeom prst="rect">
              <a:avLst/>
            </a:prstGeom>
          </p:spPr>
        </p:pic>
      </p:grpSp>
      <p:sp>
        <p:nvSpPr>
          <p:cNvPr id="24" name="Freeform: Shape 23">
            <a:extLst>
              <a:ext uri="{FF2B5EF4-FFF2-40B4-BE49-F238E27FC236}">
                <a16:creationId xmlns:a16="http://schemas.microsoft.com/office/drawing/2014/main" xmlns="" id="{6E480824-19F6-FA21-5B35-BE47EC855390}"/>
              </a:ext>
            </a:extLst>
          </p:cNvPr>
          <p:cNvSpPr/>
          <p:nvPr/>
        </p:nvSpPr>
        <p:spPr>
          <a:xfrm rot="10800000">
            <a:off x="0" y="-6054969"/>
            <a:ext cx="1564640" cy="18967939"/>
          </a:xfrm>
          <a:custGeom>
            <a:avLst/>
            <a:gdLst>
              <a:gd name="connsiteX0" fmla="*/ 0 w 1564640"/>
              <a:gd name="connsiteY0" fmla="*/ 18967939 h 18967939"/>
              <a:gd name="connsiteX1" fmla="*/ 0 w 1564640"/>
              <a:gd name="connsiteY1" fmla="*/ 10332245 h 18967939"/>
              <a:gd name="connsiteX2" fmla="*/ 628929 w 1564640"/>
              <a:gd name="connsiteY2" fmla="*/ 9483971 h 18967939"/>
              <a:gd name="connsiteX3" fmla="*/ 0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0" fmla="*/ 0 w 1564640"/>
              <a:gd name="connsiteY0" fmla="*/ 18967939 h 18967939"/>
              <a:gd name="connsiteX1" fmla="*/ 0 w 1564640"/>
              <a:gd name="connsiteY1" fmla="*/ 10332245 h 18967939"/>
              <a:gd name="connsiteX2" fmla="*/ 628932 w 1564640"/>
              <a:gd name="connsiteY2" fmla="*/ 9483971 h 18967939"/>
              <a:gd name="connsiteX3" fmla="*/ 0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0 w 1564640"/>
              <a:gd name="connsiteY1" fmla="*/ 10332245 h 18967939"/>
              <a:gd name="connsiteX2" fmla="*/ 628932 w 1564640"/>
              <a:gd name="connsiteY2" fmla="*/ 9483971 h 18967939"/>
              <a:gd name="connsiteX3" fmla="*/ 0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0 w 1564640"/>
              <a:gd name="connsiteY1" fmla="*/ 10332245 h 18967939"/>
              <a:gd name="connsiteX2" fmla="*/ 628932 w 1564640"/>
              <a:gd name="connsiteY2" fmla="*/ 9483971 h 18967939"/>
              <a:gd name="connsiteX3" fmla="*/ 0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0 w 1564640"/>
              <a:gd name="connsiteY1" fmla="*/ 10332245 h 18967939"/>
              <a:gd name="connsiteX2" fmla="*/ 628932 w 1564640"/>
              <a:gd name="connsiteY2" fmla="*/ 9483971 h 18967939"/>
              <a:gd name="connsiteX3" fmla="*/ 0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0 w 1564640"/>
              <a:gd name="connsiteY1" fmla="*/ 10332245 h 18967939"/>
              <a:gd name="connsiteX2" fmla="*/ 628932 w 1564640"/>
              <a:gd name="connsiteY2" fmla="*/ 9483971 h 18967939"/>
              <a:gd name="connsiteX3" fmla="*/ 0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0 w 1564640"/>
              <a:gd name="connsiteY1" fmla="*/ 10332245 h 18967939"/>
              <a:gd name="connsiteX2" fmla="*/ 628932 w 1564640"/>
              <a:gd name="connsiteY2" fmla="*/ 9483971 h 18967939"/>
              <a:gd name="connsiteX3" fmla="*/ 0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0 w 1564640"/>
              <a:gd name="connsiteY1" fmla="*/ 10332245 h 18967939"/>
              <a:gd name="connsiteX2" fmla="*/ 564927 w 1564640"/>
              <a:gd name="connsiteY2" fmla="*/ 9465683 h 18967939"/>
              <a:gd name="connsiteX3" fmla="*/ 0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0 w 1564640"/>
              <a:gd name="connsiteY1" fmla="*/ 10332245 h 18967939"/>
              <a:gd name="connsiteX2" fmla="*/ 537498 w 1564640"/>
              <a:gd name="connsiteY2" fmla="*/ 9511403 h 18967939"/>
              <a:gd name="connsiteX3" fmla="*/ 0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0 w 1564640"/>
              <a:gd name="connsiteY1" fmla="*/ 10332245 h 18967939"/>
              <a:gd name="connsiteX2" fmla="*/ 574077 w 1564640"/>
              <a:gd name="connsiteY2" fmla="*/ 9493115 h 18967939"/>
              <a:gd name="connsiteX3" fmla="*/ 0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0 w 1564640"/>
              <a:gd name="connsiteY1" fmla="*/ 10332245 h 18967939"/>
              <a:gd name="connsiteX2" fmla="*/ 574077 w 1564640"/>
              <a:gd name="connsiteY2" fmla="*/ 9493115 h 18967939"/>
              <a:gd name="connsiteX3" fmla="*/ 3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0 w 1564640"/>
              <a:gd name="connsiteY1" fmla="*/ 10332245 h 18967939"/>
              <a:gd name="connsiteX2" fmla="*/ 574077 w 1564640"/>
              <a:gd name="connsiteY2" fmla="*/ 9493115 h 18967939"/>
              <a:gd name="connsiteX3" fmla="*/ 3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74077 w 1564640"/>
              <a:gd name="connsiteY2" fmla="*/ 9493115 h 18967939"/>
              <a:gd name="connsiteX3" fmla="*/ 3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74077 w 1564640"/>
              <a:gd name="connsiteY2" fmla="*/ 9493115 h 18967939"/>
              <a:gd name="connsiteX3" fmla="*/ 3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74077 w 1564640"/>
              <a:gd name="connsiteY2" fmla="*/ 9493115 h 18967939"/>
              <a:gd name="connsiteX3" fmla="*/ 3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74077 w 1564640"/>
              <a:gd name="connsiteY2" fmla="*/ 9493115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74077 w 1564640"/>
              <a:gd name="connsiteY2" fmla="*/ 9493115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491784 w 1564640"/>
              <a:gd name="connsiteY2" fmla="*/ 9520547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491784 w 1564640"/>
              <a:gd name="connsiteY2" fmla="*/ 9520547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491784 w 1564640"/>
              <a:gd name="connsiteY2" fmla="*/ 9520547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19219 w 1564640"/>
              <a:gd name="connsiteY2" fmla="*/ 9511403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19222 w 1564640"/>
              <a:gd name="connsiteY2" fmla="*/ 9511403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19222 w 1564640"/>
              <a:gd name="connsiteY2" fmla="*/ 9511403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19222 w 1564640"/>
              <a:gd name="connsiteY2" fmla="*/ 9511403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19222 w 1564640"/>
              <a:gd name="connsiteY2" fmla="*/ 9511403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19222 w 1564640"/>
              <a:gd name="connsiteY2" fmla="*/ 9511403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19222 w 1564640"/>
              <a:gd name="connsiteY2" fmla="*/ 9511403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19222 w 1564640"/>
              <a:gd name="connsiteY2" fmla="*/ 9511403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19225 w 1564640"/>
              <a:gd name="connsiteY2" fmla="*/ 9511403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19225 w 1564640"/>
              <a:gd name="connsiteY2" fmla="*/ 9511403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19225 w 1564640"/>
              <a:gd name="connsiteY2" fmla="*/ 9511403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4640" h="18967939">
                <a:moveTo>
                  <a:pt x="0" y="18967939"/>
                </a:moveTo>
                <a:cubicBezTo>
                  <a:pt x="1" y="16089374"/>
                  <a:pt x="2" y="13210810"/>
                  <a:pt x="3" y="10332245"/>
                </a:cubicBezTo>
                <a:cubicBezTo>
                  <a:pt x="8485" y="9903183"/>
                  <a:pt x="510779" y="9995329"/>
                  <a:pt x="519225" y="9511403"/>
                </a:cubicBezTo>
                <a:cubicBezTo>
                  <a:pt x="510764" y="8954325"/>
                  <a:pt x="8488" y="9064759"/>
                  <a:pt x="6" y="8635697"/>
                </a:cubicBezTo>
                <a:cubicBezTo>
                  <a:pt x="5" y="5757131"/>
                  <a:pt x="1" y="2878566"/>
                  <a:pt x="0" y="0"/>
                </a:cubicBezTo>
                <a:lnTo>
                  <a:pt x="1564640" y="0"/>
                </a:lnTo>
                <a:lnTo>
                  <a:pt x="1564640" y="18967939"/>
                </a:lnTo>
                <a:lnTo>
                  <a:pt x="0" y="1896793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18" name="Graphic 17" descr="Lightbulb and pencil">
            <a:hlinkClick r:id="rId12" action="ppaction://hlinksldjump"/>
            <a:extLst>
              <a:ext uri="{FF2B5EF4-FFF2-40B4-BE49-F238E27FC236}">
                <a16:creationId xmlns:a16="http://schemas.microsoft.com/office/drawing/2014/main" xmlns="" id="{D86991BB-AEEE-676A-EBED-4BEC43C91CE4}"/>
              </a:ext>
            </a:extLst>
          </p:cNvPr>
          <p:cNvPicPr>
            <a:picLocks noChangeAspect="1"/>
          </p:cNvPicPr>
          <p:nvPr/>
        </p:nvPicPr>
        <p:blipFill>
          <a:blip r:embed="rId13" cstate="print">
            <a:extLst>
              <a:ext uri="{28A0092B-C50C-407E-A947-70E740481C1C}">
                <a14:useLocalDpi xmlns:a14="http://schemas.microsoft.com/office/drawing/2010/main" xmlns="" val="0"/>
              </a:ext>
              <a:ext uri="{96DAC541-7B7A-43D3-8B79-37D633B846F1}">
                <asvg:svgBlip xmlns:asvg="http://schemas.microsoft.com/office/drawing/2016/SVG/main" xmlns="" r:embed="rId14"/>
              </a:ext>
            </a:extLst>
          </a:blip>
          <a:stretch>
            <a:fillRect/>
          </a:stretch>
        </p:blipFill>
        <p:spPr>
          <a:xfrm>
            <a:off x="471815" y="5592101"/>
            <a:ext cx="621008" cy="646516"/>
          </a:xfrm>
          <a:prstGeom prst="rect">
            <a:avLst/>
          </a:prstGeom>
        </p:spPr>
      </p:pic>
      <p:pic>
        <p:nvPicPr>
          <p:cNvPr id="19" name="Graphic 18" descr="Programmer">
            <a:hlinkClick r:id="rId15" action="ppaction://hlinksldjump"/>
            <a:extLst>
              <a:ext uri="{FF2B5EF4-FFF2-40B4-BE49-F238E27FC236}">
                <a16:creationId xmlns:a16="http://schemas.microsoft.com/office/drawing/2014/main" xmlns="" id="{F5BCDD4B-E4F5-4BF4-AEFA-504A3C68B63D}"/>
              </a:ext>
            </a:extLst>
          </p:cNvPr>
          <p:cNvPicPr>
            <a:picLocks noChangeAspect="1"/>
          </p:cNvPicPr>
          <p:nvPr/>
        </p:nvPicPr>
        <p:blipFill>
          <a:blip r:embed="rId16" cstate="print">
            <a:extLst>
              <a:ext uri="{28A0092B-C50C-407E-A947-70E740481C1C}">
                <a14:useLocalDpi xmlns:a14="http://schemas.microsoft.com/office/drawing/2010/main" xmlns="" val="0"/>
              </a:ext>
              <a:ext uri="{96DAC541-7B7A-43D3-8B79-37D633B846F1}">
                <asvg:svgBlip xmlns:asvg="http://schemas.microsoft.com/office/drawing/2016/SVG/main" xmlns="" r:embed="rId17"/>
              </a:ext>
            </a:extLst>
          </a:blip>
          <a:stretch>
            <a:fillRect/>
          </a:stretch>
        </p:blipFill>
        <p:spPr>
          <a:xfrm>
            <a:off x="457617" y="1798394"/>
            <a:ext cx="649404" cy="676079"/>
          </a:xfrm>
          <a:prstGeom prst="rect">
            <a:avLst/>
          </a:prstGeom>
        </p:spPr>
      </p:pic>
      <p:pic>
        <p:nvPicPr>
          <p:cNvPr id="20" name="Graphic 19" descr="Earth globe Africa and Europe">
            <a:hlinkClick r:id="rId18" action="ppaction://hlinksldjump"/>
            <a:extLst>
              <a:ext uri="{FF2B5EF4-FFF2-40B4-BE49-F238E27FC236}">
                <a16:creationId xmlns:a16="http://schemas.microsoft.com/office/drawing/2014/main" xmlns="" id="{FF4E0DE2-2E08-C399-F21F-B571A58C5FDB}"/>
              </a:ext>
            </a:extLst>
          </p:cNvPr>
          <p:cNvPicPr>
            <a:picLocks noChangeAspect="1"/>
          </p:cNvPicPr>
          <p:nvPr/>
        </p:nvPicPr>
        <p:blipFill>
          <a:blip r:embed="rId19" cstate="print">
            <a:extLst>
              <a:ext uri="{28A0092B-C50C-407E-A947-70E740481C1C}">
                <a14:useLocalDpi xmlns:a14="http://schemas.microsoft.com/office/drawing/2010/main" xmlns="" val="0"/>
              </a:ext>
              <a:ext uri="{96DAC541-7B7A-43D3-8B79-37D633B846F1}">
                <asvg:svgBlip xmlns:asvg="http://schemas.microsoft.com/office/drawing/2016/SVG/main" xmlns="" r:embed="rId20"/>
              </a:ext>
            </a:extLst>
          </a:blip>
          <a:stretch>
            <a:fillRect/>
          </a:stretch>
        </p:blipFill>
        <p:spPr>
          <a:xfrm>
            <a:off x="479244" y="683394"/>
            <a:ext cx="606151" cy="631049"/>
          </a:xfrm>
          <a:prstGeom prst="rect">
            <a:avLst/>
          </a:prstGeom>
        </p:spPr>
      </p:pic>
      <p:pic>
        <p:nvPicPr>
          <p:cNvPr id="21" name="Graphic 20" descr="Syncing cloud">
            <a:hlinkClick r:id="rId21" action="ppaction://hlinksldjump"/>
            <a:extLst>
              <a:ext uri="{FF2B5EF4-FFF2-40B4-BE49-F238E27FC236}">
                <a16:creationId xmlns:a16="http://schemas.microsoft.com/office/drawing/2014/main" xmlns="" id="{811AC294-CF68-571E-DAC4-6F8DD9F850A6}"/>
              </a:ext>
            </a:extLst>
          </p:cNvPr>
          <p:cNvPicPr>
            <a:picLocks noChangeAspect="1"/>
          </p:cNvPicPr>
          <p:nvPr/>
        </p:nvPicPr>
        <p:blipFill>
          <a:blip r:embed="rId22" cstate="print">
            <a:extLst>
              <a:ext uri="{28A0092B-C50C-407E-A947-70E740481C1C}">
                <a14:useLocalDpi xmlns:a14="http://schemas.microsoft.com/office/drawing/2010/main" xmlns="" val="0"/>
              </a:ext>
              <a:ext uri="{96DAC541-7B7A-43D3-8B79-37D633B846F1}">
                <asvg:svgBlip xmlns:asvg="http://schemas.microsoft.com/office/drawing/2016/SVG/main" xmlns="" r:embed="rId23"/>
              </a:ext>
            </a:extLst>
          </a:blip>
          <a:stretch>
            <a:fillRect/>
          </a:stretch>
        </p:blipFill>
        <p:spPr>
          <a:xfrm>
            <a:off x="431336" y="4308795"/>
            <a:ext cx="701966" cy="730800"/>
          </a:xfrm>
          <a:prstGeom prst="rect">
            <a:avLst/>
          </a:prstGeom>
        </p:spPr>
      </p:pic>
      <p:pic>
        <p:nvPicPr>
          <p:cNvPr id="22" name="Graphic 21" descr="Robot">
            <a:hlinkClick r:id="rId24" action="ppaction://hlinksldjump"/>
            <a:extLst>
              <a:ext uri="{FF2B5EF4-FFF2-40B4-BE49-F238E27FC236}">
                <a16:creationId xmlns:a16="http://schemas.microsoft.com/office/drawing/2014/main" xmlns="" id="{1F9377CA-7E4F-BAC1-9213-7728FD146300}"/>
              </a:ext>
            </a:extLst>
          </p:cNvPr>
          <p:cNvPicPr>
            <a:picLocks noChangeAspect="1"/>
          </p:cNvPicPr>
          <p:nvPr/>
        </p:nvPicPr>
        <p:blipFill>
          <a:blip r:embed="rId25" cstate="print">
            <a:extLst>
              <a:ext uri="{28A0092B-C50C-407E-A947-70E740481C1C}">
                <a14:useLocalDpi xmlns:a14="http://schemas.microsoft.com/office/drawing/2010/main" xmlns="" val="0"/>
              </a:ext>
              <a:ext uri="{96DAC541-7B7A-43D3-8B79-37D633B846F1}">
                <asvg:svgBlip xmlns:asvg="http://schemas.microsoft.com/office/drawing/2016/SVG/main" xmlns="" r:embed="rId26"/>
              </a:ext>
            </a:extLst>
          </a:blip>
          <a:stretch>
            <a:fillRect/>
          </a:stretch>
        </p:blipFill>
        <p:spPr>
          <a:xfrm>
            <a:off x="431336" y="3063600"/>
            <a:ext cx="701967" cy="730800"/>
          </a:xfrm>
          <a:prstGeom prst="rect">
            <a:avLst/>
          </a:prstGeom>
        </p:spPr>
      </p:pic>
      <p:sp>
        <p:nvSpPr>
          <p:cNvPr id="2" name="TextBox 1">
            <a:extLst>
              <a:ext uri="{FF2B5EF4-FFF2-40B4-BE49-F238E27FC236}">
                <a16:creationId xmlns:a16="http://schemas.microsoft.com/office/drawing/2014/main" xmlns="" id="{F440C4FD-563F-6B7B-D053-2AFEEA11F379}"/>
              </a:ext>
            </a:extLst>
          </p:cNvPr>
          <p:cNvSpPr txBox="1"/>
          <p:nvPr/>
        </p:nvSpPr>
        <p:spPr>
          <a:xfrm>
            <a:off x="2586990" y="310352"/>
            <a:ext cx="8473440" cy="646331"/>
          </a:xfrm>
          <a:prstGeom prst="rect">
            <a:avLst/>
          </a:prstGeom>
          <a:noFill/>
        </p:spPr>
        <p:txBody>
          <a:bodyPr wrap="square" rtlCol="0">
            <a:spAutoFit/>
          </a:bodyPr>
          <a:lstStyle/>
          <a:p>
            <a:pPr algn="ctr"/>
            <a:r>
              <a:rPr lang="en-US" sz="3600" b="1" u="sng" dirty="0">
                <a:solidFill>
                  <a:schemeClr val="bg1"/>
                </a:solidFill>
                <a:latin typeface="Gabriola" panose="04040605051002020D02" pitchFamily="82" charset="0"/>
              </a:rPr>
              <a:t>THE   SIXTHSENSE   TECHNOLOGY</a:t>
            </a:r>
            <a:endParaRPr lang="en-IN" sz="3600" b="1" u="sng" dirty="0">
              <a:solidFill>
                <a:schemeClr val="bg1"/>
              </a:solidFill>
              <a:latin typeface="Gabriola" panose="04040605051002020D02" pitchFamily="82" charset="0"/>
            </a:endParaRPr>
          </a:p>
        </p:txBody>
      </p:sp>
      <p:sp>
        <p:nvSpPr>
          <p:cNvPr id="15" name="TextBox 14">
            <a:extLst>
              <a:ext uri="{FF2B5EF4-FFF2-40B4-BE49-F238E27FC236}">
                <a16:creationId xmlns:a16="http://schemas.microsoft.com/office/drawing/2014/main" xmlns="" id="{F8854D1D-1B7A-1E66-0F13-8E0E9376332F}"/>
              </a:ext>
            </a:extLst>
          </p:cNvPr>
          <p:cNvSpPr txBox="1"/>
          <p:nvPr/>
        </p:nvSpPr>
        <p:spPr>
          <a:xfrm>
            <a:off x="2733813" y="1067232"/>
            <a:ext cx="8191500" cy="2308324"/>
          </a:xfrm>
          <a:prstGeom prst="rect">
            <a:avLst/>
          </a:prstGeom>
          <a:noFill/>
        </p:spPr>
        <p:txBody>
          <a:bodyPr wrap="square" rtlCol="0">
            <a:spAutoFit/>
          </a:bodyPr>
          <a:lstStyle/>
          <a:p>
            <a:pPr marL="285750" indent="-285750">
              <a:buFont typeface="Wingdings" panose="05000000000000000000" pitchFamily="2" charset="2"/>
              <a:buChar char="§"/>
            </a:pPr>
            <a:r>
              <a:rPr lang="en-US" sz="2400" dirty="0">
                <a:solidFill>
                  <a:schemeClr val="bg1"/>
                </a:solidFill>
                <a:latin typeface="Gabriola" panose="04040605051002020D02" pitchFamily="82" charset="0"/>
              </a:rPr>
              <a:t>It is a wearable gestural interface that augments the physical world around us with digital information  and let us use natural hand gestures to interact with that information.</a:t>
            </a:r>
          </a:p>
          <a:p>
            <a:pPr marL="285750" indent="-285750">
              <a:buFont typeface="Wingdings" panose="05000000000000000000" pitchFamily="2" charset="2"/>
              <a:buChar char="§"/>
            </a:pPr>
            <a:r>
              <a:rPr lang="en-US" sz="2400" dirty="0">
                <a:solidFill>
                  <a:schemeClr val="bg1"/>
                </a:solidFill>
                <a:latin typeface="Gabriola" panose="04040605051002020D02" pitchFamily="82" charset="0"/>
              </a:rPr>
              <a:t>In this technology user is able to interact with a three dimensional image projected into thin air. Imagine your desktop floating in the space before your eyes waiting  for your interactions! </a:t>
            </a:r>
            <a:endParaRPr lang="en-IN" sz="2400" dirty="0">
              <a:solidFill>
                <a:schemeClr val="bg1"/>
              </a:solidFill>
              <a:latin typeface="Gabriola" panose="04040605051002020D02" pitchFamily="82" charset="0"/>
            </a:endParaRPr>
          </a:p>
        </p:txBody>
      </p:sp>
      <p:pic>
        <p:nvPicPr>
          <p:cNvPr id="9218" name="Picture 2">
            <a:extLst>
              <a:ext uri="{FF2B5EF4-FFF2-40B4-BE49-F238E27FC236}">
                <a16:creationId xmlns:a16="http://schemas.microsoft.com/office/drawing/2014/main" xmlns="" id="{26E40F81-BFC7-2B1F-D624-567F7005CCFA}"/>
              </a:ext>
            </a:extLst>
          </p:cNvPr>
          <p:cNvPicPr>
            <a:picLocks noChangeAspect="1" noChangeArrowheads="1"/>
          </p:cNvPicPr>
          <p:nvPr/>
        </p:nvPicPr>
        <p:blipFill>
          <a:blip r:embed="rId27" cstate="print">
            <a:extLst>
              <a:ext uri="{28A0092B-C50C-407E-A947-70E740481C1C}">
                <a14:useLocalDpi xmlns:a14="http://schemas.microsoft.com/office/drawing/2010/main" xmlns="" val="0"/>
              </a:ext>
            </a:extLst>
          </a:blip>
          <a:srcRect/>
          <a:stretch>
            <a:fillRect/>
          </a:stretch>
        </p:blipFill>
        <p:spPr bwMode="auto">
          <a:xfrm>
            <a:off x="4146045" y="3429000"/>
            <a:ext cx="5367035" cy="3321655"/>
          </a:xfrm>
          <a:prstGeom prst="rect">
            <a:avLst/>
          </a:prstGeom>
          <a:noFill/>
          <a:ln>
            <a:noFill/>
          </a:ln>
          <a:effectLst>
            <a:softEdge rad="12700"/>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9004372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80">
                                          <p:stCondLst>
                                            <p:cond delay="0"/>
                                          </p:stCondLst>
                                        </p:cTn>
                                        <p:tgtEl>
                                          <p:spTgt spid="15"/>
                                        </p:tgtEl>
                                      </p:cBhvr>
                                    </p:animEffect>
                                    <p:anim calcmode="lin" valueType="num">
                                      <p:cBhvr>
                                        <p:cTn id="8"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3" dur="26">
                                          <p:stCondLst>
                                            <p:cond delay="650"/>
                                          </p:stCondLst>
                                        </p:cTn>
                                        <p:tgtEl>
                                          <p:spTgt spid="15"/>
                                        </p:tgtEl>
                                      </p:cBhvr>
                                      <p:to x="100000" y="60000"/>
                                    </p:animScale>
                                    <p:animScale>
                                      <p:cBhvr>
                                        <p:cTn id="14" dur="166" decel="50000">
                                          <p:stCondLst>
                                            <p:cond delay="676"/>
                                          </p:stCondLst>
                                        </p:cTn>
                                        <p:tgtEl>
                                          <p:spTgt spid="15"/>
                                        </p:tgtEl>
                                      </p:cBhvr>
                                      <p:to x="100000" y="100000"/>
                                    </p:animScale>
                                    <p:animScale>
                                      <p:cBhvr>
                                        <p:cTn id="15" dur="26">
                                          <p:stCondLst>
                                            <p:cond delay="1312"/>
                                          </p:stCondLst>
                                        </p:cTn>
                                        <p:tgtEl>
                                          <p:spTgt spid="15"/>
                                        </p:tgtEl>
                                      </p:cBhvr>
                                      <p:to x="100000" y="80000"/>
                                    </p:animScale>
                                    <p:animScale>
                                      <p:cBhvr>
                                        <p:cTn id="16" dur="166" decel="50000">
                                          <p:stCondLst>
                                            <p:cond delay="1338"/>
                                          </p:stCondLst>
                                        </p:cTn>
                                        <p:tgtEl>
                                          <p:spTgt spid="15"/>
                                        </p:tgtEl>
                                      </p:cBhvr>
                                      <p:to x="100000" y="100000"/>
                                    </p:animScale>
                                    <p:animScale>
                                      <p:cBhvr>
                                        <p:cTn id="17" dur="26">
                                          <p:stCondLst>
                                            <p:cond delay="1642"/>
                                          </p:stCondLst>
                                        </p:cTn>
                                        <p:tgtEl>
                                          <p:spTgt spid="15"/>
                                        </p:tgtEl>
                                      </p:cBhvr>
                                      <p:to x="100000" y="90000"/>
                                    </p:animScale>
                                    <p:animScale>
                                      <p:cBhvr>
                                        <p:cTn id="18" dur="166" decel="50000">
                                          <p:stCondLst>
                                            <p:cond delay="1668"/>
                                          </p:stCondLst>
                                        </p:cTn>
                                        <p:tgtEl>
                                          <p:spTgt spid="15"/>
                                        </p:tgtEl>
                                      </p:cBhvr>
                                      <p:to x="100000" y="100000"/>
                                    </p:animScale>
                                    <p:animScale>
                                      <p:cBhvr>
                                        <p:cTn id="19" dur="26">
                                          <p:stCondLst>
                                            <p:cond delay="1808"/>
                                          </p:stCondLst>
                                        </p:cTn>
                                        <p:tgtEl>
                                          <p:spTgt spid="15"/>
                                        </p:tgtEl>
                                      </p:cBhvr>
                                      <p:to x="100000" y="95000"/>
                                    </p:animScale>
                                    <p:animScale>
                                      <p:cBhvr>
                                        <p:cTn id="20" dur="166" decel="50000">
                                          <p:stCondLst>
                                            <p:cond delay="1834"/>
                                          </p:stCondLst>
                                        </p:cTn>
                                        <p:tgtEl>
                                          <p:spTgt spid="15"/>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9218"/>
                                        </p:tgtEl>
                                        <p:attrNameLst>
                                          <p:attrName>style.visibility</p:attrName>
                                        </p:attrNameLst>
                                      </p:cBhvr>
                                      <p:to>
                                        <p:strVal val="visible"/>
                                      </p:to>
                                    </p:set>
                                    <p:animEffect transition="in" filter="wipe(down)">
                                      <p:cBhvr>
                                        <p:cTn id="23" dur="580">
                                          <p:stCondLst>
                                            <p:cond delay="0"/>
                                          </p:stCondLst>
                                        </p:cTn>
                                        <p:tgtEl>
                                          <p:spTgt spid="9218"/>
                                        </p:tgtEl>
                                      </p:cBhvr>
                                    </p:animEffect>
                                    <p:anim calcmode="lin" valueType="num">
                                      <p:cBhvr>
                                        <p:cTn id="24" dur="1822" tmFilter="0,0; 0.14,0.36; 0.43,0.73; 0.71,0.91; 1.0,1.0">
                                          <p:stCondLst>
                                            <p:cond delay="0"/>
                                          </p:stCondLst>
                                        </p:cTn>
                                        <p:tgtEl>
                                          <p:spTgt spid="9218"/>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9218"/>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9218"/>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9218"/>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9218"/>
                                        </p:tgtEl>
                                        <p:attrNameLst>
                                          <p:attrName>ppt_y</p:attrName>
                                        </p:attrNameLst>
                                      </p:cBhvr>
                                      <p:tavLst>
                                        <p:tav tm="0" fmla="#ppt_y-sin(pi*$)/81">
                                          <p:val>
                                            <p:fltVal val="0"/>
                                          </p:val>
                                        </p:tav>
                                        <p:tav tm="100000">
                                          <p:val>
                                            <p:fltVal val="1"/>
                                          </p:val>
                                        </p:tav>
                                      </p:tavLst>
                                    </p:anim>
                                    <p:animScale>
                                      <p:cBhvr>
                                        <p:cTn id="29" dur="26">
                                          <p:stCondLst>
                                            <p:cond delay="650"/>
                                          </p:stCondLst>
                                        </p:cTn>
                                        <p:tgtEl>
                                          <p:spTgt spid="9218"/>
                                        </p:tgtEl>
                                      </p:cBhvr>
                                      <p:to x="100000" y="60000"/>
                                    </p:animScale>
                                    <p:animScale>
                                      <p:cBhvr>
                                        <p:cTn id="30" dur="166" decel="50000">
                                          <p:stCondLst>
                                            <p:cond delay="676"/>
                                          </p:stCondLst>
                                        </p:cTn>
                                        <p:tgtEl>
                                          <p:spTgt spid="9218"/>
                                        </p:tgtEl>
                                      </p:cBhvr>
                                      <p:to x="100000" y="100000"/>
                                    </p:animScale>
                                    <p:animScale>
                                      <p:cBhvr>
                                        <p:cTn id="31" dur="26">
                                          <p:stCondLst>
                                            <p:cond delay="1312"/>
                                          </p:stCondLst>
                                        </p:cTn>
                                        <p:tgtEl>
                                          <p:spTgt spid="9218"/>
                                        </p:tgtEl>
                                      </p:cBhvr>
                                      <p:to x="100000" y="80000"/>
                                    </p:animScale>
                                    <p:animScale>
                                      <p:cBhvr>
                                        <p:cTn id="32" dur="166" decel="50000">
                                          <p:stCondLst>
                                            <p:cond delay="1338"/>
                                          </p:stCondLst>
                                        </p:cTn>
                                        <p:tgtEl>
                                          <p:spTgt spid="9218"/>
                                        </p:tgtEl>
                                      </p:cBhvr>
                                      <p:to x="100000" y="100000"/>
                                    </p:animScale>
                                    <p:animScale>
                                      <p:cBhvr>
                                        <p:cTn id="33" dur="26">
                                          <p:stCondLst>
                                            <p:cond delay="1642"/>
                                          </p:stCondLst>
                                        </p:cTn>
                                        <p:tgtEl>
                                          <p:spTgt spid="9218"/>
                                        </p:tgtEl>
                                      </p:cBhvr>
                                      <p:to x="100000" y="90000"/>
                                    </p:animScale>
                                    <p:animScale>
                                      <p:cBhvr>
                                        <p:cTn id="34" dur="166" decel="50000">
                                          <p:stCondLst>
                                            <p:cond delay="1668"/>
                                          </p:stCondLst>
                                        </p:cTn>
                                        <p:tgtEl>
                                          <p:spTgt spid="9218"/>
                                        </p:tgtEl>
                                      </p:cBhvr>
                                      <p:to x="100000" y="100000"/>
                                    </p:animScale>
                                    <p:animScale>
                                      <p:cBhvr>
                                        <p:cTn id="35" dur="26">
                                          <p:stCondLst>
                                            <p:cond delay="1808"/>
                                          </p:stCondLst>
                                        </p:cTn>
                                        <p:tgtEl>
                                          <p:spTgt spid="9218"/>
                                        </p:tgtEl>
                                      </p:cBhvr>
                                      <p:to x="100000" y="95000"/>
                                    </p:animScale>
                                    <p:animScale>
                                      <p:cBhvr>
                                        <p:cTn id="36" dur="166" decel="50000">
                                          <p:stCondLst>
                                            <p:cond delay="1834"/>
                                          </p:stCondLst>
                                        </p:cTn>
                                        <p:tgtEl>
                                          <p:spTgt spid="9218"/>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wipe(down)">
                                      <p:cBhvr>
                                        <p:cTn id="39" dur="580">
                                          <p:stCondLst>
                                            <p:cond delay="0"/>
                                          </p:stCondLst>
                                        </p:cTn>
                                        <p:tgtEl>
                                          <p:spTgt spid="2"/>
                                        </p:tgtEl>
                                      </p:cBhvr>
                                    </p:animEffect>
                                    <p:anim calcmode="lin" valueType="num">
                                      <p:cBhvr>
                                        <p:cTn id="40"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45" dur="26">
                                          <p:stCondLst>
                                            <p:cond delay="650"/>
                                          </p:stCondLst>
                                        </p:cTn>
                                        <p:tgtEl>
                                          <p:spTgt spid="2"/>
                                        </p:tgtEl>
                                      </p:cBhvr>
                                      <p:to x="100000" y="60000"/>
                                    </p:animScale>
                                    <p:animScale>
                                      <p:cBhvr>
                                        <p:cTn id="46" dur="166" decel="50000">
                                          <p:stCondLst>
                                            <p:cond delay="676"/>
                                          </p:stCondLst>
                                        </p:cTn>
                                        <p:tgtEl>
                                          <p:spTgt spid="2"/>
                                        </p:tgtEl>
                                      </p:cBhvr>
                                      <p:to x="100000" y="100000"/>
                                    </p:animScale>
                                    <p:animScale>
                                      <p:cBhvr>
                                        <p:cTn id="47" dur="26">
                                          <p:stCondLst>
                                            <p:cond delay="1312"/>
                                          </p:stCondLst>
                                        </p:cTn>
                                        <p:tgtEl>
                                          <p:spTgt spid="2"/>
                                        </p:tgtEl>
                                      </p:cBhvr>
                                      <p:to x="100000" y="80000"/>
                                    </p:animScale>
                                    <p:animScale>
                                      <p:cBhvr>
                                        <p:cTn id="48" dur="166" decel="50000">
                                          <p:stCondLst>
                                            <p:cond delay="1338"/>
                                          </p:stCondLst>
                                        </p:cTn>
                                        <p:tgtEl>
                                          <p:spTgt spid="2"/>
                                        </p:tgtEl>
                                      </p:cBhvr>
                                      <p:to x="100000" y="100000"/>
                                    </p:animScale>
                                    <p:animScale>
                                      <p:cBhvr>
                                        <p:cTn id="49" dur="26">
                                          <p:stCondLst>
                                            <p:cond delay="1642"/>
                                          </p:stCondLst>
                                        </p:cTn>
                                        <p:tgtEl>
                                          <p:spTgt spid="2"/>
                                        </p:tgtEl>
                                      </p:cBhvr>
                                      <p:to x="100000" y="90000"/>
                                    </p:animScale>
                                    <p:animScale>
                                      <p:cBhvr>
                                        <p:cTn id="50" dur="166" decel="50000">
                                          <p:stCondLst>
                                            <p:cond delay="1668"/>
                                          </p:stCondLst>
                                        </p:cTn>
                                        <p:tgtEl>
                                          <p:spTgt spid="2"/>
                                        </p:tgtEl>
                                      </p:cBhvr>
                                      <p:to x="100000" y="100000"/>
                                    </p:animScale>
                                    <p:animScale>
                                      <p:cBhvr>
                                        <p:cTn id="51" dur="26">
                                          <p:stCondLst>
                                            <p:cond delay="1808"/>
                                          </p:stCondLst>
                                        </p:cTn>
                                        <p:tgtEl>
                                          <p:spTgt spid="2"/>
                                        </p:tgtEl>
                                      </p:cBhvr>
                                      <p:to x="100000" y="95000"/>
                                    </p:animScale>
                                    <p:animScale>
                                      <p:cBhvr>
                                        <p:cTn id="52"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18AB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09C573BE-F9D0-BFB4-DC2E-48324D8D9697}"/>
              </a:ext>
            </a:extLst>
          </p:cNvPr>
          <p:cNvGrpSpPr/>
          <p:nvPr/>
        </p:nvGrpSpPr>
        <p:grpSpPr>
          <a:xfrm>
            <a:off x="-730801" y="5507817"/>
            <a:ext cx="730800" cy="730800"/>
            <a:chOff x="-730800" y="5516106"/>
            <a:chExt cx="730800" cy="730800"/>
          </a:xfrm>
        </p:grpSpPr>
        <p:sp>
          <p:nvSpPr>
            <p:cNvPr id="3" name="Oval 2">
              <a:extLst>
                <a:ext uri="{FF2B5EF4-FFF2-40B4-BE49-F238E27FC236}">
                  <a16:creationId xmlns:a16="http://schemas.microsoft.com/office/drawing/2014/main" xmlns="" id="{5E273B5C-727A-42D6-E36F-63189FB1801C}"/>
                </a:ext>
              </a:extLst>
            </p:cNvPr>
            <p:cNvSpPr/>
            <p:nvPr/>
          </p:nvSpPr>
          <p:spPr>
            <a:xfrm>
              <a:off x="-730800" y="5516106"/>
              <a:ext cx="730800" cy="730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Graphic 3" descr="Lightbulb and pencil">
              <a:extLst>
                <a:ext uri="{FF2B5EF4-FFF2-40B4-BE49-F238E27FC236}">
                  <a16:creationId xmlns:a16="http://schemas.microsoft.com/office/drawing/2014/main" xmlns="" id="{AB47BEE4-D12A-5210-FC4A-BFA5E817DED6}"/>
                </a:ext>
              </a:extLst>
            </p:cNvPr>
            <p:cNvPicPr>
              <a:picLocks noChangeAspect="1"/>
            </p:cNvPicPr>
            <p:nvPr/>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a:off x="-675904" y="5523233"/>
              <a:ext cx="621008" cy="646516"/>
            </a:xfrm>
            <a:prstGeom prst="rect">
              <a:avLst/>
            </a:prstGeom>
          </p:spPr>
        </p:pic>
      </p:grpSp>
      <p:grpSp>
        <p:nvGrpSpPr>
          <p:cNvPr id="5" name="Group 4">
            <a:extLst>
              <a:ext uri="{FF2B5EF4-FFF2-40B4-BE49-F238E27FC236}">
                <a16:creationId xmlns:a16="http://schemas.microsoft.com/office/drawing/2014/main" xmlns="" id="{C6D3A9DD-CE65-EBBE-D2F2-A5B95B83DFBA}"/>
              </a:ext>
            </a:extLst>
          </p:cNvPr>
          <p:cNvGrpSpPr/>
          <p:nvPr/>
        </p:nvGrpSpPr>
        <p:grpSpPr>
          <a:xfrm>
            <a:off x="-745218" y="1785818"/>
            <a:ext cx="730800" cy="766233"/>
            <a:chOff x="-730800" y="1729526"/>
            <a:chExt cx="730800" cy="766233"/>
          </a:xfrm>
        </p:grpSpPr>
        <p:sp>
          <p:nvSpPr>
            <p:cNvPr id="6" name="Oval 5">
              <a:extLst>
                <a:ext uri="{FF2B5EF4-FFF2-40B4-BE49-F238E27FC236}">
                  <a16:creationId xmlns:a16="http://schemas.microsoft.com/office/drawing/2014/main" xmlns="" id="{018E81D9-5332-B0D3-891F-4A4BAB2536EF}"/>
                </a:ext>
              </a:extLst>
            </p:cNvPr>
            <p:cNvSpPr/>
            <p:nvPr/>
          </p:nvSpPr>
          <p:spPr>
            <a:xfrm>
              <a:off x="-730800" y="1764959"/>
              <a:ext cx="730800" cy="730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Graphic 6" descr="Programmer">
              <a:extLst>
                <a:ext uri="{FF2B5EF4-FFF2-40B4-BE49-F238E27FC236}">
                  <a16:creationId xmlns:a16="http://schemas.microsoft.com/office/drawing/2014/main" xmlns="" id="{229D78DD-8CE5-6025-C739-3A265EA40A7B}"/>
                </a:ext>
              </a:extLst>
            </p:cNvPr>
            <p:cNvPicPr>
              <a:picLocks noChangeAspect="1"/>
            </p:cNvPicPr>
            <p:nvPr/>
          </p:nvPicPr>
          <p:blipFill>
            <a:blip r:embed="rId4" cstate="print">
              <a:extLst>
                <a:ext uri="{28A0092B-C50C-407E-A947-70E740481C1C}">
                  <a14:useLocalDpi xmlns:a14="http://schemas.microsoft.com/office/drawing/2010/main" xmlns="" val="0"/>
                </a:ext>
                <a:ext uri="{96DAC541-7B7A-43D3-8B79-37D633B846F1}">
                  <asvg:svgBlip xmlns:asvg="http://schemas.microsoft.com/office/drawing/2016/SVG/main" xmlns="" r:embed="rId5"/>
                </a:ext>
              </a:extLst>
            </a:blip>
            <a:stretch>
              <a:fillRect/>
            </a:stretch>
          </p:blipFill>
          <p:spPr>
            <a:xfrm>
              <a:off x="-690102" y="1729526"/>
              <a:ext cx="649404" cy="676079"/>
            </a:xfrm>
            <a:prstGeom prst="rect">
              <a:avLst/>
            </a:prstGeom>
          </p:spPr>
        </p:pic>
      </p:grpSp>
      <p:grpSp>
        <p:nvGrpSpPr>
          <p:cNvPr id="8" name="Group 7">
            <a:extLst>
              <a:ext uri="{FF2B5EF4-FFF2-40B4-BE49-F238E27FC236}">
                <a16:creationId xmlns:a16="http://schemas.microsoft.com/office/drawing/2014/main" xmlns="" id="{EA04CCBF-A1C4-1B2F-02FA-742D1889FA9B}"/>
              </a:ext>
            </a:extLst>
          </p:cNvPr>
          <p:cNvGrpSpPr/>
          <p:nvPr/>
        </p:nvGrpSpPr>
        <p:grpSpPr>
          <a:xfrm>
            <a:off x="-730800" y="683394"/>
            <a:ext cx="730800" cy="730800"/>
            <a:chOff x="-730800" y="564794"/>
            <a:chExt cx="730800" cy="730800"/>
          </a:xfrm>
        </p:grpSpPr>
        <p:sp>
          <p:nvSpPr>
            <p:cNvPr id="9" name="Oval 8">
              <a:extLst>
                <a:ext uri="{FF2B5EF4-FFF2-40B4-BE49-F238E27FC236}">
                  <a16:creationId xmlns:a16="http://schemas.microsoft.com/office/drawing/2014/main" xmlns="" id="{A4A0787B-B4DD-4A0F-9250-25A77BF67047}"/>
                </a:ext>
              </a:extLst>
            </p:cNvPr>
            <p:cNvSpPr/>
            <p:nvPr/>
          </p:nvSpPr>
          <p:spPr>
            <a:xfrm>
              <a:off x="-730800" y="564794"/>
              <a:ext cx="730800" cy="730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Graphic 9" descr="Earth globe Africa and Europe">
              <a:extLst>
                <a:ext uri="{FF2B5EF4-FFF2-40B4-BE49-F238E27FC236}">
                  <a16:creationId xmlns:a16="http://schemas.microsoft.com/office/drawing/2014/main" xmlns="" id="{457DED63-A23A-B7B8-8A1E-BFC0D5A8D98B}"/>
                </a:ext>
              </a:extLst>
            </p:cNvPr>
            <p:cNvPicPr>
              <a:picLocks noChangeAspect="1"/>
            </p:cNvPicPr>
            <p:nvPr/>
          </p:nvPicPr>
          <p:blipFill>
            <a:blip r:embed="rId6" cstate="print">
              <a:extLst>
                <a:ext uri="{28A0092B-C50C-407E-A947-70E740481C1C}">
                  <a14:useLocalDpi xmlns:a14="http://schemas.microsoft.com/office/drawing/2010/main" xmlns="" val="0"/>
                </a:ext>
                <a:ext uri="{96DAC541-7B7A-43D3-8B79-37D633B846F1}">
                  <asvg:svgBlip xmlns:asvg="http://schemas.microsoft.com/office/drawing/2016/SVG/main" xmlns="" r:embed="rId7"/>
                </a:ext>
              </a:extLst>
            </a:blip>
            <a:stretch>
              <a:fillRect/>
            </a:stretch>
          </p:blipFill>
          <p:spPr>
            <a:xfrm>
              <a:off x="-668475" y="614526"/>
              <a:ext cx="606151" cy="631049"/>
            </a:xfrm>
            <a:prstGeom prst="rect">
              <a:avLst/>
            </a:prstGeom>
          </p:spPr>
        </p:pic>
      </p:grpSp>
      <p:grpSp>
        <p:nvGrpSpPr>
          <p:cNvPr id="11" name="Group 10">
            <a:extLst>
              <a:ext uri="{FF2B5EF4-FFF2-40B4-BE49-F238E27FC236}">
                <a16:creationId xmlns:a16="http://schemas.microsoft.com/office/drawing/2014/main" xmlns="" id="{E36108DC-557F-DC27-F265-731A804E8561}"/>
              </a:ext>
            </a:extLst>
          </p:cNvPr>
          <p:cNvGrpSpPr/>
          <p:nvPr/>
        </p:nvGrpSpPr>
        <p:grpSpPr>
          <a:xfrm>
            <a:off x="1199242" y="4308795"/>
            <a:ext cx="730800" cy="761784"/>
            <a:chOff x="-730800" y="4239927"/>
            <a:chExt cx="730800" cy="761784"/>
          </a:xfrm>
        </p:grpSpPr>
        <p:sp>
          <p:nvSpPr>
            <p:cNvPr id="12" name="Oval 11">
              <a:extLst>
                <a:ext uri="{FF2B5EF4-FFF2-40B4-BE49-F238E27FC236}">
                  <a16:creationId xmlns:a16="http://schemas.microsoft.com/office/drawing/2014/main" xmlns="" id="{01025407-0FFC-FC63-71E9-F4620004B1A8}"/>
                </a:ext>
              </a:extLst>
            </p:cNvPr>
            <p:cNvSpPr/>
            <p:nvPr/>
          </p:nvSpPr>
          <p:spPr>
            <a:xfrm>
              <a:off x="-730800" y="4270911"/>
              <a:ext cx="730800" cy="730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Graphic 12" descr="Syncing cloud">
              <a:extLst>
                <a:ext uri="{FF2B5EF4-FFF2-40B4-BE49-F238E27FC236}">
                  <a16:creationId xmlns:a16="http://schemas.microsoft.com/office/drawing/2014/main" xmlns="" id="{4997650D-8A64-A7DA-A008-88CC7C0A7CB4}"/>
                </a:ext>
              </a:extLst>
            </p:cNvPr>
            <p:cNvPicPr>
              <a:picLocks noChangeAspect="1"/>
            </p:cNvPicPr>
            <p:nvPr/>
          </p:nvPicPr>
          <p:blipFill>
            <a:blip r:embed="rId8" cstate="print">
              <a:extLst>
                <a:ext uri="{28A0092B-C50C-407E-A947-70E740481C1C}">
                  <a14:useLocalDpi xmlns:a14="http://schemas.microsoft.com/office/drawing/2010/main" xmlns="" val="0"/>
                </a:ext>
                <a:ext uri="{96DAC541-7B7A-43D3-8B79-37D633B846F1}">
                  <asvg:svgBlip xmlns:asvg="http://schemas.microsoft.com/office/drawing/2016/SVG/main" xmlns="" r:embed="rId9"/>
                </a:ext>
              </a:extLst>
            </a:blip>
            <a:stretch>
              <a:fillRect/>
            </a:stretch>
          </p:blipFill>
          <p:spPr>
            <a:xfrm>
              <a:off x="-716383" y="4239927"/>
              <a:ext cx="701966" cy="730800"/>
            </a:xfrm>
            <a:prstGeom prst="rect">
              <a:avLst/>
            </a:prstGeom>
          </p:spPr>
        </p:pic>
      </p:grpSp>
      <p:grpSp>
        <p:nvGrpSpPr>
          <p:cNvPr id="14" name="Group 13">
            <a:extLst>
              <a:ext uri="{FF2B5EF4-FFF2-40B4-BE49-F238E27FC236}">
                <a16:creationId xmlns:a16="http://schemas.microsoft.com/office/drawing/2014/main" xmlns="" id="{39B161BF-9459-F857-0E01-70891E0DB59A}"/>
              </a:ext>
            </a:extLst>
          </p:cNvPr>
          <p:cNvGrpSpPr/>
          <p:nvPr/>
        </p:nvGrpSpPr>
        <p:grpSpPr>
          <a:xfrm>
            <a:off x="-737474" y="3106551"/>
            <a:ext cx="730799" cy="757417"/>
            <a:chOff x="-498945" y="2858067"/>
            <a:chExt cx="872736" cy="911501"/>
          </a:xfrm>
        </p:grpSpPr>
        <p:sp>
          <p:nvSpPr>
            <p:cNvPr id="15" name="Oval 14">
              <a:extLst>
                <a:ext uri="{FF2B5EF4-FFF2-40B4-BE49-F238E27FC236}">
                  <a16:creationId xmlns:a16="http://schemas.microsoft.com/office/drawing/2014/main" xmlns="" id="{89ECCB7F-DA0B-C6B9-E213-7CB5A47F966F}"/>
                </a:ext>
              </a:extLst>
            </p:cNvPr>
            <p:cNvSpPr/>
            <p:nvPr/>
          </p:nvSpPr>
          <p:spPr>
            <a:xfrm>
              <a:off x="-498945" y="2891694"/>
              <a:ext cx="872736" cy="8778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6" name="Graphic 15" descr="Robot">
              <a:extLst>
                <a:ext uri="{FF2B5EF4-FFF2-40B4-BE49-F238E27FC236}">
                  <a16:creationId xmlns:a16="http://schemas.microsoft.com/office/drawing/2014/main" xmlns="" id="{D334C2BA-DC3D-7AAC-26E5-1851FCC2FF66}"/>
                </a:ext>
              </a:extLst>
            </p:cNvPr>
            <p:cNvPicPr>
              <a:picLocks noChangeAspect="1"/>
            </p:cNvPicPr>
            <p:nvPr/>
          </p:nvPicPr>
          <p:blipFill>
            <a:blip r:embed="rId10" cstate="print">
              <a:extLst>
                <a:ext uri="{28A0092B-C50C-407E-A947-70E740481C1C}">
                  <a14:useLocalDpi xmlns:a14="http://schemas.microsoft.com/office/drawing/2010/main" xmlns="" val="0"/>
                </a:ext>
                <a:ext uri="{96DAC541-7B7A-43D3-8B79-37D633B846F1}">
                  <asvg:svgBlip xmlns:asvg="http://schemas.microsoft.com/office/drawing/2016/SVG/main" xmlns="" r:embed="rId11"/>
                </a:ext>
              </a:extLst>
            </a:blip>
            <a:stretch>
              <a:fillRect/>
            </a:stretch>
          </p:blipFill>
          <p:spPr>
            <a:xfrm>
              <a:off x="-497144" y="2858067"/>
              <a:ext cx="870935" cy="877874"/>
            </a:xfrm>
            <a:prstGeom prst="rect">
              <a:avLst/>
            </a:prstGeom>
          </p:spPr>
        </p:pic>
      </p:grpSp>
      <p:sp>
        <p:nvSpPr>
          <p:cNvPr id="17" name="Freeform: Shape 16">
            <a:extLst>
              <a:ext uri="{FF2B5EF4-FFF2-40B4-BE49-F238E27FC236}">
                <a16:creationId xmlns:a16="http://schemas.microsoft.com/office/drawing/2014/main" xmlns="" id="{F3901141-037E-E886-6161-08C383BF073A}"/>
              </a:ext>
            </a:extLst>
          </p:cNvPr>
          <p:cNvSpPr/>
          <p:nvPr/>
        </p:nvSpPr>
        <p:spPr>
          <a:xfrm rot="10800000">
            <a:off x="0" y="-4778791"/>
            <a:ext cx="1564640" cy="18967939"/>
          </a:xfrm>
          <a:custGeom>
            <a:avLst/>
            <a:gdLst>
              <a:gd name="connsiteX0" fmla="*/ 0 w 1564640"/>
              <a:gd name="connsiteY0" fmla="*/ 18967939 h 18967939"/>
              <a:gd name="connsiteX1" fmla="*/ 0 w 1564640"/>
              <a:gd name="connsiteY1" fmla="*/ 10332245 h 18967939"/>
              <a:gd name="connsiteX2" fmla="*/ 628929 w 1564640"/>
              <a:gd name="connsiteY2" fmla="*/ 9483971 h 18967939"/>
              <a:gd name="connsiteX3" fmla="*/ 0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0" fmla="*/ 0 w 1564640"/>
              <a:gd name="connsiteY0" fmla="*/ 18967939 h 18967939"/>
              <a:gd name="connsiteX1" fmla="*/ 0 w 1564640"/>
              <a:gd name="connsiteY1" fmla="*/ 10332245 h 18967939"/>
              <a:gd name="connsiteX2" fmla="*/ 628932 w 1564640"/>
              <a:gd name="connsiteY2" fmla="*/ 9483971 h 18967939"/>
              <a:gd name="connsiteX3" fmla="*/ 0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0 w 1564640"/>
              <a:gd name="connsiteY1" fmla="*/ 10332245 h 18967939"/>
              <a:gd name="connsiteX2" fmla="*/ 628932 w 1564640"/>
              <a:gd name="connsiteY2" fmla="*/ 9483971 h 18967939"/>
              <a:gd name="connsiteX3" fmla="*/ 0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0 w 1564640"/>
              <a:gd name="connsiteY1" fmla="*/ 10332245 h 18967939"/>
              <a:gd name="connsiteX2" fmla="*/ 628932 w 1564640"/>
              <a:gd name="connsiteY2" fmla="*/ 9483971 h 18967939"/>
              <a:gd name="connsiteX3" fmla="*/ 0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0 w 1564640"/>
              <a:gd name="connsiteY1" fmla="*/ 10332245 h 18967939"/>
              <a:gd name="connsiteX2" fmla="*/ 628932 w 1564640"/>
              <a:gd name="connsiteY2" fmla="*/ 9483971 h 18967939"/>
              <a:gd name="connsiteX3" fmla="*/ 0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0 w 1564640"/>
              <a:gd name="connsiteY1" fmla="*/ 10332245 h 18967939"/>
              <a:gd name="connsiteX2" fmla="*/ 628932 w 1564640"/>
              <a:gd name="connsiteY2" fmla="*/ 9483971 h 18967939"/>
              <a:gd name="connsiteX3" fmla="*/ 0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0 w 1564640"/>
              <a:gd name="connsiteY1" fmla="*/ 10332245 h 18967939"/>
              <a:gd name="connsiteX2" fmla="*/ 628932 w 1564640"/>
              <a:gd name="connsiteY2" fmla="*/ 9483971 h 18967939"/>
              <a:gd name="connsiteX3" fmla="*/ 0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0 w 1564640"/>
              <a:gd name="connsiteY1" fmla="*/ 10332245 h 18967939"/>
              <a:gd name="connsiteX2" fmla="*/ 564927 w 1564640"/>
              <a:gd name="connsiteY2" fmla="*/ 9465683 h 18967939"/>
              <a:gd name="connsiteX3" fmla="*/ 0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0 w 1564640"/>
              <a:gd name="connsiteY1" fmla="*/ 10332245 h 18967939"/>
              <a:gd name="connsiteX2" fmla="*/ 537498 w 1564640"/>
              <a:gd name="connsiteY2" fmla="*/ 9511403 h 18967939"/>
              <a:gd name="connsiteX3" fmla="*/ 0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0 w 1564640"/>
              <a:gd name="connsiteY1" fmla="*/ 10332245 h 18967939"/>
              <a:gd name="connsiteX2" fmla="*/ 574077 w 1564640"/>
              <a:gd name="connsiteY2" fmla="*/ 9493115 h 18967939"/>
              <a:gd name="connsiteX3" fmla="*/ 0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0 w 1564640"/>
              <a:gd name="connsiteY1" fmla="*/ 10332245 h 18967939"/>
              <a:gd name="connsiteX2" fmla="*/ 574077 w 1564640"/>
              <a:gd name="connsiteY2" fmla="*/ 9493115 h 18967939"/>
              <a:gd name="connsiteX3" fmla="*/ 3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0 w 1564640"/>
              <a:gd name="connsiteY1" fmla="*/ 10332245 h 18967939"/>
              <a:gd name="connsiteX2" fmla="*/ 574077 w 1564640"/>
              <a:gd name="connsiteY2" fmla="*/ 9493115 h 18967939"/>
              <a:gd name="connsiteX3" fmla="*/ 3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74077 w 1564640"/>
              <a:gd name="connsiteY2" fmla="*/ 9493115 h 18967939"/>
              <a:gd name="connsiteX3" fmla="*/ 3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74077 w 1564640"/>
              <a:gd name="connsiteY2" fmla="*/ 9493115 h 18967939"/>
              <a:gd name="connsiteX3" fmla="*/ 3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74077 w 1564640"/>
              <a:gd name="connsiteY2" fmla="*/ 9493115 h 18967939"/>
              <a:gd name="connsiteX3" fmla="*/ 3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74077 w 1564640"/>
              <a:gd name="connsiteY2" fmla="*/ 9493115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74077 w 1564640"/>
              <a:gd name="connsiteY2" fmla="*/ 9493115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491784 w 1564640"/>
              <a:gd name="connsiteY2" fmla="*/ 9520547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491784 w 1564640"/>
              <a:gd name="connsiteY2" fmla="*/ 9520547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491784 w 1564640"/>
              <a:gd name="connsiteY2" fmla="*/ 9520547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19219 w 1564640"/>
              <a:gd name="connsiteY2" fmla="*/ 9511403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19222 w 1564640"/>
              <a:gd name="connsiteY2" fmla="*/ 9511403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19222 w 1564640"/>
              <a:gd name="connsiteY2" fmla="*/ 9511403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19222 w 1564640"/>
              <a:gd name="connsiteY2" fmla="*/ 9511403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19222 w 1564640"/>
              <a:gd name="connsiteY2" fmla="*/ 9511403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19222 w 1564640"/>
              <a:gd name="connsiteY2" fmla="*/ 9511403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19222 w 1564640"/>
              <a:gd name="connsiteY2" fmla="*/ 9511403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19222 w 1564640"/>
              <a:gd name="connsiteY2" fmla="*/ 9511403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19225 w 1564640"/>
              <a:gd name="connsiteY2" fmla="*/ 9511403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19225 w 1564640"/>
              <a:gd name="connsiteY2" fmla="*/ 9511403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19225 w 1564640"/>
              <a:gd name="connsiteY2" fmla="*/ 9511403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4640" h="18967939">
                <a:moveTo>
                  <a:pt x="0" y="18967939"/>
                </a:moveTo>
                <a:cubicBezTo>
                  <a:pt x="1" y="16089374"/>
                  <a:pt x="2" y="13210810"/>
                  <a:pt x="3" y="10332245"/>
                </a:cubicBezTo>
                <a:cubicBezTo>
                  <a:pt x="8485" y="9903183"/>
                  <a:pt x="510779" y="9995329"/>
                  <a:pt x="519225" y="9511403"/>
                </a:cubicBezTo>
                <a:cubicBezTo>
                  <a:pt x="510764" y="8954325"/>
                  <a:pt x="8488" y="9064759"/>
                  <a:pt x="6" y="8635697"/>
                </a:cubicBezTo>
                <a:cubicBezTo>
                  <a:pt x="5" y="5757131"/>
                  <a:pt x="1" y="2878566"/>
                  <a:pt x="0" y="0"/>
                </a:cubicBezTo>
                <a:lnTo>
                  <a:pt x="1564640" y="0"/>
                </a:lnTo>
                <a:lnTo>
                  <a:pt x="1564640" y="18967939"/>
                </a:lnTo>
                <a:lnTo>
                  <a:pt x="0" y="1896793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18" name="Graphic 17" descr="Lightbulb and pencil">
            <a:hlinkClick r:id="rId12" action="ppaction://hlinksldjump"/>
            <a:extLst>
              <a:ext uri="{FF2B5EF4-FFF2-40B4-BE49-F238E27FC236}">
                <a16:creationId xmlns:a16="http://schemas.microsoft.com/office/drawing/2014/main" xmlns="" id="{AC12E33C-C2DC-7C6C-B032-777AA92F04B0}"/>
              </a:ext>
            </a:extLst>
          </p:cNvPr>
          <p:cNvPicPr>
            <a:picLocks noChangeAspect="1"/>
          </p:cNvPicPr>
          <p:nvPr/>
        </p:nvPicPr>
        <p:blipFill>
          <a:blip r:embed="rId13" cstate="print">
            <a:extLst>
              <a:ext uri="{28A0092B-C50C-407E-A947-70E740481C1C}">
                <a14:useLocalDpi xmlns:a14="http://schemas.microsoft.com/office/drawing/2010/main" xmlns="" val="0"/>
              </a:ext>
              <a:ext uri="{96DAC541-7B7A-43D3-8B79-37D633B846F1}">
                <asvg:svgBlip xmlns:asvg="http://schemas.microsoft.com/office/drawing/2016/SVG/main" xmlns="" r:embed="rId14"/>
              </a:ext>
            </a:extLst>
          </a:blip>
          <a:stretch>
            <a:fillRect/>
          </a:stretch>
        </p:blipFill>
        <p:spPr>
          <a:xfrm>
            <a:off x="471815" y="5592101"/>
            <a:ext cx="621008" cy="646516"/>
          </a:xfrm>
          <a:prstGeom prst="rect">
            <a:avLst/>
          </a:prstGeom>
        </p:spPr>
      </p:pic>
      <p:pic>
        <p:nvPicPr>
          <p:cNvPr id="19" name="Graphic 18" descr="Programmer">
            <a:hlinkClick r:id="rId15" action="ppaction://hlinksldjump"/>
            <a:extLst>
              <a:ext uri="{FF2B5EF4-FFF2-40B4-BE49-F238E27FC236}">
                <a16:creationId xmlns:a16="http://schemas.microsoft.com/office/drawing/2014/main" xmlns="" id="{5356887C-12B1-5A29-F806-37B1C989CF83}"/>
              </a:ext>
            </a:extLst>
          </p:cNvPr>
          <p:cNvPicPr>
            <a:picLocks noChangeAspect="1"/>
          </p:cNvPicPr>
          <p:nvPr/>
        </p:nvPicPr>
        <p:blipFill>
          <a:blip r:embed="rId16" cstate="print">
            <a:extLst>
              <a:ext uri="{28A0092B-C50C-407E-A947-70E740481C1C}">
                <a14:useLocalDpi xmlns:a14="http://schemas.microsoft.com/office/drawing/2010/main" xmlns="" val="0"/>
              </a:ext>
              <a:ext uri="{96DAC541-7B7A-43D3-8B79-37D633B846F1}">
                <asvg:svgBlip xmlns:asvg="http://schemas.microsoft.com/office/drawing/2016/SVG/main" xmlns="" r:embed="rId17"/>
              </a:ext>
            </a:extLst>
          </a:blip>
          <a:stretch>
            <a:fillRect/>
          </a:stretch>
        </p:blipFill>
        <p:spPr>
          <a:xfrm>
            <a:off x="457617" y="1798394"/>
            <a:ext cx="649404" cy="676079"/>
          </a:xfrm>
          <a:prstGeom prst="rect">
            <a:avLst/>
          </a:prstGeom>
        </p:spPr>
      </p:pic>
      <p:pic>
        <p:nvPicPr>
          <p:cNvPr id="20" name="Graphic 19" descr="Earth globe Africa and Europe">
            <a:hlinkClick r:id="rId18" action="ppaction://hlinksldjump"/>
            <a:extLst>
              <a:ext uri="{FF2B5EF4-FFF2-40B4-BE49-F238E27FC236}">
                <a16:creationId xmlns:a16="http://schemas.microsoft.com/office/drawing/2014/main" xmlns="" id="{7E397FF3-CA17-C619-C672-5E778F81343F}"/>
              </a:ext>
            </a:extLst>
          </p:cNvPr>
          <p:cNvPicPr>
            <a:picLocks noChangeAspect="1"/>
          </p:cNvPicPr>
          <p:nvPr/>
        </p:nvPicPr>
        <p:blipFill>
          <a:blip r:embed="rId19" cstate="print">
            <a:extLst>
              <a:ext uri="{28A0092B-C50C-407E-A947-70E740481C1C}">
                <a14:useLocalDpi xmlns:a14="http://schemas.microsoft.com/office/drawing/2010/main" xmlns="" val="0"/>
              </a:ext>
              <a:ext uri="{96DAC541-7B7A-43D3-8B79-37D633B846F1}">
                <asvg:svgBlip xmlns:asvg="http://schemas.microsoft.com/office/drawing/2016/SVG/main" xmlns="" r:embed="rId20"/>
              </a:ext>
            </a:extLst>
          </a:blip>
          <a:stretch>
            <a:fillRect/>
          </a:stretch>
        </p:blipFill>
        <p:spPr>
          <a:xfrm>
            <a:off x="486672" y="683394"/>
            <a:ext cx="606151" cy="631049"/>
          </a:xfrm>
          <a:prstGeom prst="rect">
            <a:avLst/>
          </a:prstGeom>
        </p:spPr>
      </p:pic>
      <p:pic>
        <p:nvPicPr>
          <p:cNvPr id="21" name="Graphic 20" descr="Syncing cloud">
            <a:hlinkClick r:id="rId21" action="ppaction://hlinksldjump"/>
            <a:extLst>
              <a:ext uri="{FF2B5EF4-FFF2-40B4-BE49-F238E27FC236}">
                <a16:creationId xmlns:a16="http://schemas.microsoft.com/office/drawing/2014/main" xmlns="" id="{A4F74BF7-F85E-A505-AEE3-146F128E56E4}"/>
              </a:ext>
            </a:extLst>
          </p:cNvPr>
          <p:cNvPicPr>
            <a:picLocks noChangeAspect="1"/>
          </p:cNvPicPr>
          <p:nvPr/>
        </p:nvPicPr>
        <p:blipFill>
          <a:blip r:embed="rId22" cstate="print">
            <a:extLst>
              <a:ext uri="{28A0092B-C50C-407E-A947-70E740481C1C}">
                <a14:useLocalDpi xmlns:a14="http://schemas.microsoft.com/office/drawing/2010/main" xmlns="" val="0"/>
              </a:ext>
              <a:ext uri="{96DAC541-7B7A-43D3-8B79-37D633B846F1}">
                <asvg:svgBlip xmlns:asvg="http://schemas.microsoft.com/office/drawing/2016/SVG/main" xmlns="" r:embed="rId23"/>
              </a:ext>
            </a:extLst>
          </a:blip>
          <a:stretch>
            <a:fillRect/>
          </a:stretch>
        </p:blipFill>
        <p:spPr>
          <a:xfrm>
            <a:off x="431336" y="4308795"/>
            <a:ext cx="701966" cy="730800"/>
          </a:xfrm>
          <a:prstGeom prst="rect">
            <a:avLst/>
          </a:prstGeom>
        </p:spPr>
      </p:pic>
      <p:pic>
        <p:nvPicPr>
          <p:cNvPr id="22" name="Graphic 21" descr="Robot">
            <a:hlinkClick r:id="rId24" action="ppaction://hlinksldjump"/>
            <a:extLst>
              <a:ext uri="{FF2B5EF4-FFF2-40B4-BE49-F238E27FC236}">
                <a16:creationId xmlns:a16="http://schemas.microsoft.com/office/drawing/2014/main" xmlns="" id="{4A911BF7-2024-A2F1-DF65-478EE4E7A2E4}"/>
              </a:ext>
            </a:extLst>
          </p:cNvPr>
          <p:cNvPicPr>
            <a:picLocks noChangeAspect="1"/>
          </p:cNvPicPr>
          <p:nvPr/>
        </p:nvPicPr>
        <p:blipFill>
          <a:blip r:embed="rId25" cstate="print">
            <a:extLst>
              <a:ext uri="{28A0092B-C50C-407E-A947-70E740481C1C}">
                <a14:useLocalDpi xmlns:a14="http://schemas.microsoft.com/office/drawing/2010/main" xmlns="" val="0"/>
              </a:ext>
              <a:ext uri="{96DAC541-7B7A-43D3-8B79-37D633B846F1}">
                <asvg:svgBlip xmlns:asvg="http://schemas.microsoft.com/office/drawing/2016/SVG/main" xmlns="" r:embed="rId26"/>
              </a:ext>
            </a:extLst>
          </a:blip>
          <a:stretch>
            <a:fillRect/>
          </a:stretch>
        </p:blipFill>
        <p:spPr>
          <a:xfrm>
            <a:off x="405054" y="3029128"/>
            <a:ext cx="701967" cy="730800"/>
          </a:xfrm>
          <a:prstGeom prst="rect">
            <a:avLst/>
          </a:prstGeom>
        </p:spPr>
      </p:pic>
      <p:sp>
        <p:nvSpPr>
          <p:cNvPr id="23" name="TextBox 22">
            <a:extLst>
              <a:ext uri="{FF2B5EF4-FFF2-40B4-BE49-F238E27FC236}">
                <a16:creationId xmlns:a16="http://schemas.microsoft.com/office/drawing/2014/main" xmlns="" id="{9DF8A02E-7A27-4B3E-4A58-E5111D8DB863}"/>
              </a:ext>
            </a:extLst>
          </p:cNvPr>
          <p:cNvSpPr txBox="1"/>
          <p:nvPr/>
        </p:nvSpPr>
        <p:spPr>
          <a:xfrm>
            <a:off x="2697480" y="683394"/>
            <a:ext cx="7330440" cy="646331"/>
          </a:xfrm>
          <a:prstGeom prst="rect">
            <a:avLst/>
          </a:prstGeom>
          <a:noFill/>
        </p:spPr>
        <p:txBody>
          <a:bodyPr wrap="square" rtlCol="0">
            <a:spAutoFit/>
          </a:bodyPr>
          <a:lstStyle/>
          <a:p>
            <a:pPr algn="ctr"/>
            <a:r>
              <a:rPr lang="en-US" sz="3600" b="1" u="sng" dirty="0">
                <a:solidFill>
                  <a:schemeClr val="bg1"/>
                </a:solidFill>
                <a:latin typeface="Gabriola" panose="04040605051002020D02" pitchFamily="82" charset="0"/>
              </a:rPr>
              <a:t>TECHNOLOGY  USED  IN  SCREENLESS  DISPLAY</a:t>
            </a:r>
            <a:endParaRPr lang="en-IN" sz="3600" b="1" u="sng" dirty="0">
              <a:solidFill>
                <a:schemeClr val="bg1"/>
              </a:solidFill>
              <a:latin typeface="Gabriola" panose="04040605051002020D02" pitchFamily="82" charset="0"/>
            </a:endParaRPr>
          </a:p>
        </p:txBody>
      </p:sp>
      <p:sp>
        <p:nvSpPr>
          <p:cNvPr id="24" name="TextBox 23">
            <a:extLst>
              <a:ext uri="{FF2B5EF4-FFF2-40B4-BE49-F238E27FC236}">
                <a16:creationId xmlns:a16="http://schemas.microsoft.com/office/drawing/2014/main" xmlns="" id="{40022057-98A3-EC5D-7192-2ACCFA7F7CAA}"/>
              </a:ext>
            </a:extLst>
          </p:cNvPr>
          <p:cNvSpPr txBox="1"/>
          <p:nvPr/>
        </p:nvSpPr>
        <p:spPr>
          <a:xfrm>
            <a:off x="2781300" y="1636585"/>
            <a:ext cx="8420100"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solidFill>
                  <a:schemeClr val="bg1"/>
                </a:solidFill>
                <a:latin typeface="Gabriola" panose="04040605051002020D02" pitchFamily="82" charset="0"/>
              </a:rPr>
              <a:t> Interactive Projection and Visual Display System</a:t>
            </a:r>
            <a:endParaRPr lang="en-IN" sz="2400" dirty="0">
              <a:solidFill>
                <a:schemeClr val="bg1"/>
              </a:solidFill>
              <a:latin typeface="Gabriola" panose="04040605051002020D02" pitchFamily="82" charset="0"/>
            </a:endParaRPr>
          </a:p>
        </p:txBody>
      </p:sp>
      <p:pic>
        <p:nvPicPr>
          <p:cNvPr id="8194" name="Picture 2">
            <a:extLst>
              <a:ext uri="{FF2B5EF4-FFF2-40B4-BE49-F238E27FC236}">
                <a16:creationId xmlns:a16="http://schemas.microsoft.com/office/drawing/2014/main" xmlns="" id="{2898834B-FA07-8959-F929-56DFAAB1C898}"/>
              </a:ext>
            </a:extLst>
          </p:cNvPr>
          <p:cNvPicPr>
            <a:picLocks noChangeAspect="1" noChangeArrowheads="1"/>
          </p:cNvPicPr>
          <p:nvPr/>
        </p:nvPicPr>
        <p:blipFill rotWithShape="1">
          <a:blip r:embed="rId27" cstate="print">
            <a:extLst>
              <a:ext uri="{28A0092B-C50C-407E-A947-70E740481C1C}">
                <a14:useLocalDpi xmlns:a14="http://schemas.microsoft.com/office/drawing/2010/main" xmlns="" val="0"/>
              </a:ext>
            </a:extLst>
          </a:blip>
          <a:srcRect l="3589" t="23005" r="5367" b="6723"/>
          <a:stretch/>
        </p:blipFill>
        <p:spPr bwMode="auto">
          <a:xfrm>
            <a:off x="3314480" y="2552051"/>
            <a:ext cx="6898635" cy="3997744"/>
          </a:xfrm>
          <a:prstGeom prst="rect">
            <a:avLst/>
          </a:prstGeom>
          <a:noFill/>
          <a:ln>
            <a:noFill/>
          </a:ln>
          <a:effectLst>
            <a:softEdge rad="12700"/>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53476410"/>
      </p:ext>
    </p:extLst>
  </p:cSld>
  <p:clrMapOvr>
    <a:masterClrMapping/>
  </p:clrMapOvr>
  <mc:AlternateContent xmlns:mc="http://schemas.openxmlformats.org/markup-compatibility/2006">
    <mc:Choice xmlns:p159="http://schemas.microsoft.com/office/powerpoint/2015/09/main" xmlns="" Requires="p159">
      <p:transition>
        <p159:morph option="byObject"/>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73B4C"/>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5D21283D-2AFA-CF6A-3534-E790385BA605}"/>
              </a:ext>
            </a:extLst>
          </p:cNvPr>
          <p:cNvGrpSpPr/>
          <p:nvPr/>
        </p:nvGrpSpPr>
        <p:grpSpPr>
          <a:xfrm>
            <a:off x="1199242" y="5507817"/>
            <a:ext cx="730800" cy="730800"/>
            <a:chOff x="-730800" y="5516106"/>
            <a:chExt cx="730800" cy="730800"/>
          </a:xfrm>
        </p:grpSpPr>
        <p:sp>
          <p:nvSpPr>
            <p:cNvPr id="3" name="Oval 2">
              <a:extLst>
                <a:ext uri="{FF2B5EF4-FFF2-40B4-BE49-F238E27FC236}">
                  <a16:creationId xmlns:a16="http://schemas.microsoft.com/office/drawing/2014/main" xmlns="" id="{BA352D98-4B68-B7BA-7AA5-80D98DCDDC5C}"/>
                </a:ext>
              </a:extLst>
            </p:cNvPr>
            <p:cNvSpPr/>
            <p:nvPr/>
          </p:nvSpPr>
          <p:spPr>
            <a:xfrm>
              <a:off x="-730800" y="5516106"/>
              <a:ext cx="730800" cy="730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Graphic 3" descr="Lightbulb and pencil">
              <a:extLst>
                <a:ext uri="{FF2B5EF4-FFF2-40B4-BE49-F238E27FC236}">
                  <a16:creationId xmlns:a16="http://schemas.microsoft.com/office/drawing/2014/main" xmlns="" id="{9CF949FD-2C07-3CB4-F94F-2D7EBE6B0BDD}"/>
                </a:ext>
              </a:extLst>
            </p:cNvPr>
            <p:cNvPicPr>
              <a:picLocks noChangeAspect="1"/>
            </p:cNvPicPr>
            <p:nvPr/>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a:off x="-675904" y="5523233"/>
              <a:ext cx="621008" cy="646516"/>
            </a:xfrm>
            <a:prstGeom prst="rect">
              <a:avLst/>
            </a:prstGeom>
          </p:spPr>
        </p:pic>
      </p:grpSp>
      <p:grpSp>
        <p:nvGrpSpPr>
          <p:cNvPr id="5" name="Group 4">
            <a:extLst>
              <a:ext uri="{FF2B5EF4-FFF2-40B4-BE49-F238E27FC236}">
                <a16:creationId xmlns:a16="http://schemas.microsoft.com/office/drawing/2014/main" xmlns="" id="{342530AB-462E-E833-6CF0-AE128E3D4EDB}"/>
              </a:ext>
            </a:extLst>
          </p:cNvPr>
          <p:cNvGrpSpPr/>
          <p:nvPr/>
        </p:nvGrpSpPr>
        <p:grpSpPr>
          <a:xfrm>
            <a:off x="-745218" y="1785818"/>
            <a:ext cx="730800" cy="766233"/>
            <a:chOff x="-730800" y="1729526"/>
            <a:chExt cx="730800" cy="766233"/>
          </a:xfrm>
        </p:grpSpPr>
        <p:sp>
          <p:nvSpPr>
            <p:cNvPr id="6" name="Oval 5">
              <a:extLst>
                <a:ext uri="{FF2B5EF4-FFF2-40B4-BE49-F238E27FC236}">
                  <a16:creationId xmlns:a16="http://schemas.microsoft.com/office/drawing/2014/main" xmlns="" id="{11D53231-B393-B1A5-F795-0FEAC6B50261}"/>
                </a:ext>
              </a:extLst>
            </p:cNvPr>
            <p:cNvSpPr/>
            <p:nvPr/>
          </p:nvSpPr>
          <p:spPr>
            <a:xfrm>
              <a:off x="-730800" y="1764959"/>
              <a:ext cx="730800" cy="730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Graphic 6" descr="Programmer">
              <a:extLst>
                <a:ext uri="{FF2B5EF4-FFF2-40B4-BE49-F238E27FC236}">
                  <a16:creationId xmlns:a16="http://schemas.microsoft.com/office/drawing/2014/main" xmlns="" id="{D4D171AD-A880-3961-0B7C-38F7B6058A06}"/>
                </a:ext>
              </a:extLst>
            </p:cNvPr>
            <p:cNvPicPr>
              <a:picLocks noChangeAspect="1"/>
            </p:cNvPicPr>
            <p:nvPr/>
          </p:nvPicPr>
          <p:blipFill>
            <a:blip r:embed="rId4" cstate="print">
              <a:extLst>
                <a:ext uri="{28A0092B-C50C-407E-A947-70E740481C1C}">
                  <a14:useLocalDpi xmlns:a14="http://schemas.microsoft.com/office/drawing/2010/main" xmlns="" val="0"/>
                </a:ext>
                <a:ext uri="{96DAC541-7B7A-43D3-8B79-37D633B846F1}">
                  <asvg:svgBlip xmlns:asvg="http://schemas.microsoft.com/office/drawing/2016/SVG/main" xmlns="" r:embed="rId5"/>
                </a:ext>
              </a:extLst>
            </a:blip>
            <a:stretch>
              <a:fillRect/>
            </a:stretch>
          </p:blipFill>
          <p:spPr>
            <a:xfrm>
              <a:off x="-690102" y="1729526"/>
              <a:ext cx="649404" cy="676079"/>
            </a:xfrm>
            <a:prstGeom prst="rect">
              <a:avLst/>
            </a:prstGeom>
          </p:spPr>
        </p:pic>
      </p:grpSp>
      <p:grpSp>
        <p:nvGrpSpPr>
          <p:cNvPr id="8" name="Group 7">
            <a:extLst>
              <a:ext uri="{FF2B5EF4-FFF2-40B4-BE49-F238E27FC236}">
                <a16:creationId xmlns:a16="http://schemas.microsoft.com/office/drawing/2014/main" xmlns="" id="{AC32A0BC-1E41-56D0-2015-CE7E0B71D9F1}"/>
              </a:ext>
            </a:extLst>
          </p:cNvPr>
          <p:cNvGrpSpPr/>
          <p:nvPr/>
        </p:nvGrpSpPr>
        <p:grpSpPr>
          <a:xfrm>
            <a:off x="-730800" y="683394"/>
            <a:ext cx="730800" cy="730800"/>
            <a:chOff x="-730800" y="564794"/>
            <a:chExt cx="730800" cy="730800"/>
          </a:xfrm>
        </p:grpSpPr>
        <p:sp>
          <p:nvSpPr>
            <p:cNvPr id="9" name="Oval 8">
              <a:extLst>
                <a:ext uri="{FF2B5EF4-FFF2-40B4-BE49-F238E27FC236}">
                  <a16:creationId xmlns:a16="http://schemas.microsoft.com/office/drawing/2014/main" xmlns="" id="{CE9300F0-0137-BCEF-EE88-1F607EC57908}"/>
                </a:ext>
              </a:extLst>
            </p:cNvPr>
            <p:cNvSpPr/>
            <p:nvPr/>
          </p:nvSpPr>
          <p:spPr>
            <a:xfrm>
              <a:off x="-730800" y="564794"/>
              <a:ext cx="730800" cy="730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 name="Graphic 9" descr="Earth globe Africa and Europe">
              <a:extLst>
                <a:ext uri="{FF2B5EF4-FFF2-40B4-BE49-F238E27FC236}">
                  <a16:creationId xmlns:a16="http://schemas.microsoft.com/office/drawing/2014/main" xmlns="" id="{19FB54A8-9299-779A-B4CD-B3652BBBC39D}"/>
                </a:ext>
              </a:extLst>
            </p:cNvPr>
            <p:cNvPicPr>
              <a:picLocks noChangeAspect="1"/>
            </p:cNvPicPr>
            <p:nvPr/>
          </p:nvPicPr>
          <p:blipFill>
            <a:blip r:embed="rId6" cstate="print">
              <a:extLst>
                <a:ext uri="{28A0092B-C50C-407E-A947-70E740481C1C}">
                  <a14:useLocalDpi xmlns:a14="http://schemas.microsoft.com/office/drawing/2010/main" xmlns="" val="0"/>
                </a:ext>
                <a:ext uri="{96DAC541-7B7A-43D3-8B79-37D633B846F1}">
                  <asvg:svgBlip xmlns:asvg="http://schemas.microsoft.com/office/drawing/2016/SVG/main" xmlns="" r:embed="rId7"/>
                </a:ext>
              </a:extLst>
            </a:blip>
            <a:stretch>
              <a:fillRect/>
            </a:stretch>
          </p:blipFill>
          <p:spPr>
            <a:xfrm>
              <a:off x="-668475" y="614526"/>
              <a:ext cx="606151" cy="631049"/>
            </a:xfrm>
            <a:prstGeom prst="rect">
              <a:avLst/>
            </a:prstGeom>
          </p:spPr>
        </p:pic>
      </p:grpSp>
      <p:grpSp>
        <p:nvGrpSpPr>
          <p:cNvPr id="11" name="Group 10">
            <a:extLst>
              <a:ext uri="{FF2B5EF4-FFF2-40B4-BE49-F238E27FC236}">
                <a16:creationId xmlns:a16="http://schemas.microsoft.com/office/drawing/2014/main" xmlns="" id="{357A8627-FB90-5EBB-0B91-4C5F3A955C88}"/>
              </a:ext>
            </a:extLst>
          </p:cNvPr>
          <p:cNvGrpSpPr/>
          <p:nvPr/>
        </p:nvGrpSpPr>
        <p:grpSpPr>
          <a:xfrm>
            <a:off x="-745218" y="4390525"/>
            <a:ext cx="730800" cy="761784"/>
            <a:chOff x="-730800" y="4239927"/>
            <a:chExt cx="730800" cy="761784"/>
          </a:xfrm>
        </p:grpSpPr>
        <p:sp>
          <p:nvSpPr>
            <p:cNvPr id="12" name="Oval 11">
              <a:extLst>
                <a:ext uri="{FF2B5EF4-FFF2-40B4-BE49-F238E27FC236}">
                  <a16:creationId xmlns:a16="http://schemas.microsoft.com/office/drawing/2014/main" xmlns="" id="{3B9B8CA1-6F53-0BC9-B9FC-751767C6B8EE}"/>
                </a:ext>
              </a:extLst>
            </p:cNvPr>
            <p:cNvSpPr/>
            <p:nvPr/>
          </p:nvSpPr>
          <p:spPr>
            <a:xfrm>
              <a:off x="-730800" y="4270911"/>
              <a:ext cx="730800" cy="730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Graphic 12" descr="Syncing cloud">
              <a:extLst>
                <a:ext uri="{FF2B5EF4-FFF2-40B4-BE49-F238E27FC236}">
                  <a16:creationId xmlns:a16="http://schemas.microsoft.com/office/drawing/2014/main" xmlns="" id="{964CF940-E649-27D5-B54A-96D5F1D20BB6}"/>
                </a:ext>
              </a:extLst>
            </p:cNvPr>
            <p:cNvPicPr>
              <a:picLocks noChangeAspect="1"/>
            </p:cNvPicPr>
            <p:nvPr/>
          </p:nvPicPr>
          <p:blipFill>
            <a:blip r:embed="rId8" cstate="print">
              <a:extLst>
                <a:ext uri="{28A0092B-C50C-407E-A947-70E740481C1C}">
                  <a14:useLocalDpi xmlns:a14="http://schemas.microsoft.com/office/drawing/2010/main" xmlns="" val="0"/>
                </a:ext>
                <a:ext uri="{96DAC541-7B7A-43D3-8B79-37D633B846F1}">
                  <asvg:svgBlip xmlns:asvg="http://schemas.microsoft.com/office/drawing/2016/SVG/main" xmlns="" r:embed="rId9"/>
                </a:ext>
              </a:extLst>
            </a:blip>
            <a:stretch>
              <a:fillRect/>
            </a:stretch>
          </p:blipFill>
          <p:spPr>
            <a:xfrm>
              <a:off x="-716383" y="4239927"/>
              <a:ext cx="701966" cy="730800"/>
            </a:xfrm>
            <a:prstGeom prst="rect">
              <a:avLst/>
            </a:prstGeom>
          </p:spPr>
        </p:pic>
      </p:grpSp>
      <p:grpSp>
        <p:nvGrpSpPr>
          <p:cNvPr id="14" name="Group 13">
            <a:extLst>
              <a:ext uri="{FF2B5EF4-FFF2-40B4-BE49-F238E27FC236}">
                <a16:creationId xmlns:a16="http://schemas.microsoft.com/office/drawing/2014/main" xmlns="" id="{6C7F9287-4BFC-F9CC-EA9C-876684AD8198}"/>
              </a:ext>
            </a:extLst>
          </p:cNvPr>
          <p:cNvGrpSpPr/>
          <p:nvPr/>
        </p:nvGrpSpPr>
        <p:grpSpPr>
          <a:xfrm>
            <a:off x="-737474" y="3106551"/>
            <a:ext cx="730799" cy="757417"/>
            <a:chOff x="-498945" y="2858067"/>
            <a:chExt cx="872736" cy="911501"/>
          </a:xfrm>
        </p:grpSpPr>
        <p:sp>
          <p:nvSpPr>
            <p:cNvPr id="15" name="Oval 14">
              <a:extLst>
                <a:ext uri="{FF2B5EF4-FFF2-40B4-BE49-F238E27FC236}">
                  <a16:creationId xmlns:a16="http://schemas.microsoft.com/office/drawing/2014/main" xmlns="" id="{EC3F8EA3-866F-79BF-FBB6-BED5F3903B13}"/>
                </a:ext>
              </a:extLst>
            </p:cNvPr>
            <p:cNvSpPr/>
            <p:nvPr/>
          </p:nvSpPr>
          <p:spPr>
            <a:xfrm>
              <a:off x="-498945" y="2891694"/>
              <a:ext cx="872736" cy="8778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6" name="Graphic 15" descr="Robot">
              <a:extLst>
                <a:ext uri="{FF2B5EF4-FFF2-40B4-BE49-F238E27FC236}">
                  <a16:creationId xmlns:a16="http://schemas.microsoft.com/office/drawing/2014/main" xmlns="" id="{73C2630A-35E8-EBD9-82C1-0AEE0C7C7C57}"/>
                </a:ext>
              </a:extLst>
            </p:cNvPr>
            <p:cNvPicPr>
              <a:picLocks noChangeAspect="1"/>
            </p:cNvPicPr>
            <p:nvPr/>
          </p:nvPicPr>
          <p:blipFill>
            <a:blip r:embed="rId10" cstate="print">
              <a:extLst>
                <a:ext uri="{28A0092B-C50C-407E-A947-70E740481C1C}">
                  <a14:useLocalDpi xmlns:a14="http://schemas.microsoft.com/office/drawing/2010/main" xmlns="" val="0"/>
                </a:ext>
                <a:ext uri="{96DAC541-7B7A-43D3-8B79-37D633B846F1}">
                  <asvg:svgBlip xmlns:asvg="http://schemas.microsoft.com/office/drawing/2016/SVG/main" xmlns="" r:embed="rId11"/>
                </a:ext>
              </a:extLst>
            </a:blip>
            <a:stretch>
              <a:fillRect/>
            </a:stretch>
          </p:blipFill>
          <p:spPr>
            <a:xfrm>
              <a:off x="-497144" y="2858067"/>
              <a:ext cx="870935" cy="877874"/>
            </a:xfrm>
            <a:prstGeom prst="rect">
              <a:avLst/>
            </a:prstGeom>
          </p:spPr>
        </p:pic>
      </p:grpSp>
      <p:sp>
        <p:nvSpPr>
          <p:cNvPr id="17" name="Freeform: Shape 16">
            <a:extLst>
              <a:ext uri="{FF2B5EF4-FFF2-40B4-BE49-F238E27FC236}">
                <a16:creationId xmlns:a16="http://schemas.microsoft.com/office/drawing/2014/main" xmlns="" id="{F4649643-140C-EE75-4B2C-3F312A49D3C5}"/>
              </a:ext>
            </a:extLst>
          </p:cNvPr>
          <p:cNvSpPr/>
          <p:nvPr/>
        </p:nvSpPr>
        <p:spPr>
          <a:xfrm rot="10800000">
            <a:off x="-9126" y="-3610753"/>
            <a:ext cx="1564640" cy="18967939"/>
          </a:xfrm>
          <a:custGeom>
            <a:avLst/>
            <a:gdLst>
              <a:gd name="connsiteX0" fmla="*/ 0 w 1564640"/>
              <a:gd name="connsiteY0" fmla="*/ 18967939 h 18967939"/>
              <a:gd name="connsiteX1" fmla="*/ 0 w 1564640"/>
              <a:gd name="connsiteY1" fmla="*/ 10332245 h 18967939"/>
              <a:gd name="connsiteX2" fmla="*/ 628929 w 1564640"/>
              <a:gd name="connsiteY2" fmla="*/ 9483971 h 18967939"/>
              <a:gd name="connsiteX3" fmla="*/ 0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0" fmla="*/ 0 w 1564640"/>
              <a:gd name="connsiteY0" fmla="*/ 18967939 h 18967939"/>
              <a:gd name="connsiteX1" fmla="*/ 0 w 1564640"/>
              <a:gd name="connsiteY1" fmla="*/ 10332245 h 18967939"/>
              <a:gd name="connsiteX2" fmla="*/ 628932 w 1564640"/>
              <a:gd name="connsiteY2" fmla="*/ 9483971 h 18967939"/>
              <a:gd name="connsiteX3" fmla="*/ 0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0 w 1564640"/>
              <a:gd name="connsiteY1" fmla="*/ 10332245 h 18967939"/>
              <a:gd name="connsiteX2" fmla="*/ 628932 w 1564640"/>
              <a:gd name="connsiteY2" fmla="*/ 9483971 h 18967939"/>
              <a:gd name="connsiteX3" fmla="*/ 0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0 w 1564640"/>
              <a:gd name="connsiteY1" fmla="*/ 10332245 h 18967939"/>
              <a:gd name="connsiteX2" fmla="*/ 628932 w 1564640"/>
              <a:gd name="connsiteY2" fmla="*/ 9483971 h 18967939"/>
              <a:gd name="connsiteX3" fmla="*/ 0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0 w 1564640"/>
              <a:gd name="connsiteY1" fmla="*/ 10332245 h 18967939"/>
              <a:gd name="connsiteX2" fmla="*/ 628932 w 1564640"/>
              <a:gd name="connsiteY2" fmla="*/ 9483971 h 18967939"/>
              <a:gd name="connsiteX3" fmla="*/ 0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0 w 1564640"/>
              <a:gd name="connsiteY1" fmla="*/ 10332245 h 18967939"/>
              <a:gd name="connsiteX2" fmla="*/ 628932 w 1564640"/>
              <a:gd name="connsiteY2" fmla="*/ 9483971 h 18967939"/>
              <a:gd name="connsiteX3" fmla="*/ 0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0 w 1564640"/>
              <a:gd name="connsiteY1" fmla="*/ 10332245 h 18967939"/>
              <a:gd name="connsiteX2" fmla="*/ 628932 w 1564640"/>
              <a:gd name="connsiteY2" fmla="*/ 9483971 h 18967939"/>
              <a:gd name="connsiteX3" fmla="*/ 0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0 w 1564640"/>
              <a:gd name="connsiteY1" fmla="*/ 10332245 h 18967939"/>
              <a:gd name="connsiteX2" fmla="*/ 564927 w 1564640"/>
              <a:gd name="connsiteY2" fmla="*/ 9465683 h 18967939"/>
              <a:gd name="connsiteX3" fmla="*/ 0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0 w 1564640"/>
              <a:gd name="connsiteY1" fmla="*/ 10332245 h 18967939"/>
              <a:gd name="connsiteX2" fmla="*/ 537498 w 1564640"/>
              <a:gd name="connsiteY2" fmla="*/ 9511403 h 18967939"/>
              <a:gd name="connsiteX3" fmla="*/ 0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0 w 1564640"/>
              <a:gd name="connsiteY1" fmla="*/ 10332245 h 18967939"/>
              <a:gd name="connsiteX2" fmla="*/ 574077 w 1564640"/>
              <a:gd name="connsiteY2" fmla="*/ 9493115 h 18967939"/>
              <a:gd name="connsiteX3" fmla="*/ 0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0 w 1564640"/>
              <a:gd name="connsiteY1" fmla="*/ 10332245 h 18967939"/>
              <a:gd name="connsiteX2" fmla="*/ 574077 w 1564640"/>
              <a:gd name="connsiteY2" fmla="*/ 9493115 h 18967939"/>
              <a:gd name="connsiteX3" fmla="*/ 3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0 w 1564640"/>
              <a:gd name="connsiteY1" fmla="*/ 10332245 h 18967939"/>
              <a:gd name="connsiteX2" fmla="*/ 574077 w 1564640"/>
              <a:gd name="connsiteY2" fmla="*/ 9493115 h 18967939"/>
              <a:gd name="connsiteX3" fmla="*/ 3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74077 w 1564640"/>
              <a:gd name="connsiteY2" fmla="*/ 9493115 h 18967939"/>
              <a:gd name="connsiteX3" fmla="*/ 3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74077 w 1564640"/>
              <a:gd name="connsiteY2" fmla="*/ 9493115 h 18967939"/>
              <a:gd name="connsiteX3" fmla="*/ 3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74077 w 1564640"/>
              <a:gd name="connsiteY2" fmla="*/ 9493115 h 18967939"/>
              <a:gd name="connsiteX3" fmla="*/ 3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74077 w 1564640"/>
              <a:gd name="connsiteY2" fmla="*/ 9493115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74077 w 1564640"/>
              <a:gd name="connsiteY2" fmla="*/ 9493115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491784 w 1564640"/>
              <a:gd name="connsiteY2" fmla="*/ 9520547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491784 w 1564640"/>
              <a:gd name="connsiteY2" fmla="*/ 9520547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491784 w 1564640"/>
              <a:gd name="connsiteY2" fmla="*/ 9520547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19219 w 1564640"/>
              <a:gd name="connsiteY2" fmla="*/ 9511403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19222 w 1564640"/>
              <a:gd name="connsiteY2" fmla="*/ 9511403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19222 w 1564640"/>
              <a:gd name="connsiteY2" fmla="*/ 9511403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19222 w 1564640"/>
              <a:gd name="connsiteY2" fmla="*/ 9511403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19222 w 1564640"/>
              <a:gd name="connsiteY2" fmla="*/ 9511403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19222 w 1564640"/>
              <a:gd name="connsiteY2" fmla="*/ 9511403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19222 w 1564640"/>
              <a:gd name="connsiteY2" fmla="*/ 9511403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19222 w 1564640"/>
              <a:gd name="connsiteY2" fmla="*/ 9511403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19225 w 1564640"/>
              <a:gd name="connsiteY2" fmla="*/ 9511403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19225 w 1564640"/>
              <a:gd name="connsiteY2" fmla="*/ 9511403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 name="connsiteX0" fmla="*/ 0 w 1564640"/>
              <a:gd name="connsiteY0" fmla="*/ 18967939 h 18967939"/>
              <a:gd name="connsiteX1" fmla="*/ 3 w 1564640"/>
              <a:gd name="connsiteY1" fmla="*/ 10332245 h 18967939"/>
              <a:gd name="connsiteX2" fmla="*/ 519225 w 1564640"/>
              <a:gd name="connsiteY2" fmla="*/ 9511403 h 18967939"/>
              <a:gd name="connsiteX3" fmla="*/ 6 w 1564640"/>
              <a:gd name="connsiteY3" fmla="*/ 8635697 h 18967939"/>
              <a:gd name="connsiteX4" fmla="*/ 0 w 1564640"/>
              <a:gd name="connsiteY4" fmla="*/ 0 h 18967939"/>
              <a:gd name="connsiteX5" fmla="*/ 1564640 w 1564640"/>
              <a:gd name="connsiteY5" fmla="*/ 0 h 18967939"/>
              <a:gd name="connsiteX6" fmla="*/ 1564640 w 1564640"/>
              <a:gd name="connsiteY6" fmla="*/ 18967939 h 18967939"/>
              <a:gd name="connsiteX7" fmla="*/ 0 w 1564640"/>
              <a:gd name="connsiteY7" fmla="*/ 18967939 h 18967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4640" h="18967939">
                <a:moveTo>
                  <a:pt x="0" y="18967939"/>
                </a:moveTo>
                <a:cubicBezTo>
                  <a:pt x="1" y="16089374"/>
                  <a:pt x="2" y="13210810"/>
                  <a:pt x="3" y="10332245"/>
                </a:cubicBezTo>
                <a:cubicBezTo>
                  <a:pt x="8485" y="9903183"/>
                  <a:pt x="510779" y="9995329"/>
                  <a:pt x="519225" y="9511403"/>
                </a:cubicBezTo>
                <a:cubicBezTo>
                  <a:pt x="510764" y="8954325"/>
                  <a:pt x="8488" y="9064759"/>
                  <a:pt x="6" y="8635697"/>
                </a:cubicBezTo>
                <a:cubicBezTo>
                  <a:pt x="5" y="5757131"/>
                  <a:pt x="1" y="2878566"/>
                  <a:pt x="0" y="0"/>
                </a:cubicBezTo>
                <a:lnTo>
                  <a:pt x="1564640" y="0"/>
                </a:lnTo>
                <a:lnTo>
                  <a:pt x="1564640" y="18967939"/>
                </a:lnTo>
                <a:lnTo>
                  <a:pt x="0" y="1896793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18" name="Graphic 17" descr="Lightbulb and pencil">
            <a:hlinkClick r:id="rId12" action="ppaction://hlinksldjump"/>
            <a:extLst>
              <a:ext uri="{FF2B5EF4-FFF2-40B4-BE49-F238E27FC236}">
                <a16:creationId xmlns:a16="http://schemas.microsoft.com/office/drawing/2014/main" xmlns="" id="{71B3BE80-6B08-9EDB-AFAE-A76AE077D4EA}"/>
              </a:ext>
            </a:extLst>
          </p:cNvPr>
          <p:cNvPicPr>
            <a:picLocks noChangeAspect="1"/>
          </p:cNvPicPr>
          <p:nvPr/>
        </p:nvPicPr>
        <p:blipFill>
          <a:blip r:embed="rId13" cstate="print">
            <a:extLst>
              <a:ext uri="{28A0092B-C50C-407E-A947-70E740481C1C}">
                <a14:useLocalDpi xmlns:a14="http://schemas.microsoft.com/office/drawing/2010/main" xmlns="" val="0"/>
              </a:ext>
              <a:ext uri="{96DAC541-7B7A-43D3-8B79-37D633B846F1}">
                <asvg:svgBlip xmlns:asvg="http://schemas.microsoft.com/office/drawing/2016/SVG/main" xmlns="" r:embed="rId14"/>
              </a:ext>
            </a:extLst>
          </a:blip>
          <a:stretch>
            <a:fillRect/>
          </a:stretch>
        </p:blipFill>
        <p:spPr>
          <a:xfrm>
            <a:off x="471815" y="5592101"/>
            <a:ext cx="621008" cy="646516"/>
          </a:xfrm>
          <a:prstGeom prst="rect">
            <a:avLst/>
          </a:prstGeom>
        </p:spPr>
      </p:pic>
      <p:pic>
        <p:nvPicPr>
          <p:cNvPr id="19" name="Graphic 18" descr="Programmer">
            <a:hlinkClick r:id="rId15" action="ppaction://hlinksldjump"/>
            <a:extLst>
              <a:ext uri="{FF2B5EF4-FFF2-40B4-BE49-F238E27FC236}">
                <a16:creationId xmlns:a16="http://schemas.microsoft.com/office/drawing/2014/main" xmlns="" id="{25535ACD-1EFD-7B9D-92F6-1B348513AF4F}"/>
              </a:ext>
            </a:extLst>
          </p:cNvPr>
          <p:cNvPicPr>
            <a:picLocks noChangeAspect="1"/>
          </p:cNvPicPr>
          <p:nvPr/>
        </p:nvPicPr>
        <p:blipFill>
          <a:blip r:embed="rId16" cstate="print">
            <a:extLst>
              <a:ext uri="{28A0092B-C50C-407E-A947-70E740481C1C}">
                <a14:useLocalDpi xmlns:a14="http://schemas.microsoft.com/office/drawing/2010/main" xmlns="" val="0"/>
              </a:ext>
              <a:ext uri="{96DAC541-7B7A-43D3-8B79-37D633B846F1}">
                <asvg:svgBlip xmlns:asvg="http://schemas.microsoft.com/office/drawing/2016/SVG/main" xmlns="" r:embed="rId17"/>
              </a:ext>
            </a:extLst>
          </a:blip>
          <a:stretch>
            <a:fillRect/>
          </a:stretch>
        </p:blipFill>
        <p:spPr>
          <a:xfrm>
            <a:off x="457617" y="1798394"/>
            <a:ext cx="649404" cy="676079"/>
          </a:xfrm>
          <a:prstGeom prst="rect">
            <a:avLst/>
          </a:prstGeom>
        </p:spPr>
      </p:pic>
      <p:pic>
        <p:nvPicPr>
          <p:cNvPr id="20" name="Graphic 19" descr="Earth globe Africa and Europe">
            <a:hlinkClick r:id="rId18" action="ppaction://hlinksldjump"/>
            <a:extLst>
              <a:ext uri="{FF2B5EF4-FFF2-40B4-BE49-F238E27FC236}">
                <a16:creationId xmlns:a16="http://schemas.microsoft.com/office/drawing/2014/main" xmlns="" id="{4A87BF39-C7B6-A80A-5463-8257F14700B6}"/>
              </a:ext>
            </a:extLst>
          </p:cNvPr>
          <p:cNvPicPr>
            <a:picLocks noChangeAspect="1"/>
          </p:cNvPicPr>
          <p:nvPr/>
        </p:nvPicPr>
        <p:blipFill>
          <a:blip r:embed="rId19" cstate="print">
            <a:extLst>
              <a:ext uri="{28A0092B-C50C-407E-A947-70E740481C1C}">
                <a14:useLocalDpi xmlns:a14="http://schemas.microsoft.com/office/drawing/2010/main" xmlns="" val="0"/>
              </a:ext>
              <a:ext uri="{96DAC541-7B7A-43D3-8B79-37D633B846F1}">
                <asvg:svgBlip xmlns:asvg="http://schemas.microsoft.com/office/drawing/2016/SVG/main" xmlns="" r:embed="rId20"/>
              </a:ext>
            </a:extLst>
          </a:blip>
          <a:stretch>
            <a:fillRect/>
          </a:stretch>
        </p:blipFill>
        <p:spPr>
          <a:xfrm>
            <a:off x="486672" y="683394"/>
            <a:ext cx="606151" cy="631049"/>
          </a:xfrm>
          <a:prstGeom prst="rect">
            <a:avLst/>
          </a:prstGeom>
        </p:spPr>
      </p:pic>
      <p:pic>
        <p:nvPicPr>
          <p:cNvPr id="21" name="Graphic 20" descr="Syncing cloud">
            <a:hlinkClick r:id="rId21" action="ppaction://hlinksldjump"/>
            <a:extLst>
              <a:ext uri="{FF2B5EF4-FFF2-40B4-BE49-F238E27FC236}">
                <a16:creationId xmlns:a16="http://schemas.microsoft.com/office/drawing/2014/main" xmlns="" id="{2A93254E-A42D-8AAF-CDE4-A9AEA2D90EF1}"/>
              </a:ext>
            </a:extLst>
          </p:cNvPr>
          <p:cNvPicPr>
            <a:picLocks noChangeAspect="1"/>
          </p:cNvPicPr>
          <p:nvPr/>
        </p:nvPicPr>
        <p:blipFill>
          <a:blip r:embed="rId22" cstate="print">
            <a:extLst>
              <a:ext uri="{28A0092B-C50C-407E-A947-70E740481C1C}">
                <a14:useLocalDpi xmlns:a14="http://schemas.microsoft.com/office/drawing/2010/main" xmlns="" val="0"/>
              </a:ext>
              <a:ext uri="{96DAC541-7B7A-43D3-8B79-37D633B846F1}">
                <asvg:svgBlip xmlns:asvg="http://schemas.microsoft.com/office/drawing/2016/SVG/main" xmlns="" r:embed="rId23"/>
              </a:ext>
            </a:extLst>
          </a:blip>
          <a:stretch>
            <a:fillRect/>
          </a:stretch>
        </p:blipFill>
        <p:spPr>
          <a:xfrm>
            <a:off x="431336" y="4324888"/>
            <a:ext cx="701966" cy="730800"/>
          </a:xfrm>
          <a:prstGeom prst="rect">
            <a:avLst/>
          </a:prstGeom>
        </p:spPr>
      </p:pic>
      <p:pic>
        <p:nvPicPr>
          <p:cNvPr id="22" name="Graphic 21" descr="Robot">
            <a:hlinkClick r:id="rId24" action="ppaction://hlinksldjump"/>
            <a:extLst>
              <a:ext uri="{FF2B5EF4-FFF2-40B4-BE49-F238E27FC236}">
                <a16:creationId xmlns:a16="http://schemas.microsoft.com/office/drawing/2014/main" xmlns="" id="{368ADAE6-1DE6-8D42-9D2C-74F5C0A8ED66}"/>
              </a:ext>
            </a:extLst>
          </p:cNvPr>
          <p:cNvPicPr>
            <a:picLocks noChangeAspect="1"/>
          </p:cNvPicPr>
          <p:nvPr/>
        </p:nvPicPr>
        <p:blipFill>
          <a:blip r:embed="rId25" cstate="print">
            <a:extLst>
              <a:ext uri="{28A0092B-C50C-407E-A947-70E740481C1C}">
                <a14:useLocalDpi xmlns:a14="http://schemas.microsoft.com/office/drawing/2010/main" xmlns="" val="0"/>
              </a:ext>
              <a:ext uri="{96DAC541-7B7A-43D3-8B79-37D633B846F1}">
                <asvg:svgBlip xmlns:asvg="http://schemas.microsoft.com/office/drawing/2016/SVG/main" xmlns="" r:embed="rId26"/>
              </a:ext>
            </a:extLst>
          </a:blip>
          <a:stretch>
            <a:fillRect/>
          </a:stretch>
        </p:blipFill>
        <p:spPr>
          <a:xfrm>
            <a:off x="405054" y="3029128"/>
            <a:ext cx="701967" cy="730800"/>
          </a:xfrm>
          <a:prstGeom prst="rect">
            <a:avLst/>
          </a:prstGeom>
        </p:spPr>
      </p:pic>
      <p:sp>
        <p:nvSpPr>
          <p:cNvPr id="24" name="TextBox 23">
            <a:extLst>
              <a:ext uri="{FF2B5EF4-FFF2-40B4-BE49-F238E27FC236}">
                <a16:creationId xmlns:a16="http://schemas.microsoft.com/office/drawing/2014/main" xmlns="" id="{0049A837-11E9-C0CF-CA69-326647642445}"/>
              </a:ext>
            </a:extLst>
          </p:cNvPr>
          <p:cNvSpPr txBox="1"/>
          <p:nvPr/>
        </p:nvSpPr>
        <p:spPr>
          <a:xfrm>
            <a:off x="2702695" y="487025"/>
            <a:ext cx="8420100" cy="646331"/>
          </a:xfrm>
          <a:prstGeom prst="rect">
            <a:avLst/>
          </a:prstGeom>
          <a:noFill/>
        </p:spPr>
        <p:txBody>
          <a:bodyPr wrap="square" rtlCol="0">
            <a:spAutoFit/>
          </a:bodyPr>
          <a:lstStyle/>
          <a:p>
            <a:pPr marL="457200" indent="-457200">
              <a:buFont typeface="Wingdings" panose="05000000000000000000" pitchFamily="2" charset="2"/>
              <a:buChar char="Ø"/>
            </a:pPr>
            <a:r>
              <a:rPr lang="en-US" sz="3200" u="sng" dirty="0">
                <a:solidFill>
                  <a:schemeClr val="bg1"/>
                </a:solidFill>
                <a:latin typeface="Arial Black" panose="020B0A04020102020204" pitchFamily="34" charset="0"/>
              </a:rPr>
              <a:t>3</a:t>
            </a:r>
            <a:r>
              <a:rPr lang="en-US" sz="3600" b="1" u="sng" dirty="0">
                <a:solidFill>
                  <a:schemeClr val="bg1"/>
                </a:solidFill>
                <a:latin typeface="Gabriola" panose="04040605051002020D02" pitchFamily="82" charset="0"/>
              </a:rPr>
              <a:t>D</a:t>
            </a:r>
            <a:r>
              <a:rPr lang="en-US" sz="3600" u="sng" dirty="0">
                <a:solidFill>
                  <a:schemeClr val="bg1"/>
                </a:solidFill>
                <a:latin typeface="Gabriola" panose="04040605051002020D02" pitchFamily="82" charset="0"/>
              </a:rPr>
              <a:t>  </a:t>
            </a:r>
            <a:r>
              <a:rPr lang="en-US" sz="3600" b="1" u="sng" dirty="0">
                <a:solidFill>
                  <a:schemeClr val="bg1"/>
                </a:solidFill>
                <a:latin typeface="Gabriola" panose="04040605051002020D02" pitchFamily="82" charset="0"/>
              </a:rPr>
              <a:t>Display  Projection  Technology</a:t>
            </a:r>
            <a:endParaRPr lang="en-IN" sz="3200" b="1" u="sng" dirty="0">
              <a:solidFill>
                <a:schemeClr val="bg1"/>
              </a:solidFill>
              <a:latin typeface="Arial Black" panose="020B0A04020102020204" pitchFamily="34" charset="0"/>
            </a:endParaRPr>
          </a:p>
        </p:txBody>
      </p:sp>
      <p:sp>
        <p:nvSpPr>
          <p:cNvPr id="26" name="TextBox 25">
            <a:extLst>
              <a:ext uri="{FF2B5EF4-FFF2-40B4-BE49-F238E27FC236}">
                <a16:creationId xmlns:a16="http://schemas.microsoft.com/office/drawing/2014/main" xmlns="" id="{07DC9388-39B5-9E14-CC24-D89479477685}"/>
              </a:ext>
            </a:extLst>
          </p:cNvPr>
          <p:cNvSpPr txBox="1"/>
          <p:nvPr/>
        </p:nvSpPr>
        <p:spPr>
          <a:xfrm>
            <a:off x="3070860" y="1582555"/>
            <a:ext cx="7833360" cy="1938992"/>
          </a:xfrm>
          <a:prstGeom prst="rect">
            <a:avLst/>
          </a:prstGeom>
          <a:noFill/>
        </p:spPr>
        <p:txBody>
          <a:bodyPr wrap="square" rtlCol="0">
            <a:spAutoFit/>
          </a:bodyPr>
          <a:lstStyle/>
          <a:p>
            <a:r>
              <a:rPr lang="en-US" sz="2400" dirty="0">
                <a:solidFill>
                  <a:schemeClr val="bg1"/>
                </a:solidFill>
                <a:latin typeface="Gabriola" panose="04040605051002020D02" pitchFamily="82" charset="0"/>
              </a:rPr>
              <a:t>With the large influx of new displays into the market boasting ‘ </a:t>
            </a:r>
            <a:r>
              <a:rPr lang="en-US" sz="2000" dirty="0">
                <a:solidFill>
                  <a:schemeClr val="bg1"/>
                </a:solidFill>
              </a:rPr>
              <a:t>3</a:t>
            </a:r>
            <a:r>
              <a:rPr lang="en-US" sz="2400" dirty="0">
                <a:solidFill>
                  <a:schemeClr val="bg1"/>
                </a:solidFill>
                <a:latin typeface="Gabriola" panose="04040605051002020D02" pitchFamily="82" charset="0"/>
              </a:rPr>
              <a:t>D supp ’ , </a:t>
            </a:r>
          </a:p>
          <a:p>
            <a:r>
              <a:rPr lang="en-US" sz="2400" dirty="0">
                <a:solidFill>
                  <a:schemeClr val="bg1"/>
                </a:solidFill>
                <a:latin typeface="Gabriola" panose="04040605051002020D02" pitchFamily="82" charset="0"/>
              </a:rPr>
              <a:t>We will look at the two main techniques being used today those being active </a:t>
            </a:r>
          </a:p>
          <a:p>
            <a:r>
              <a:rPr lang="en-US" sz="2400" dirty="0">
                <a:solidFill>
                  <a:schemeClr val="bg1"/>
                </a:solidFill>
                <a:latin typeface="Gabriola" panose="04040605051002020D02" pitchFamily="82" charset="0"/>
              </a:rPr>
              <a:t>Shutter and polarization technologies. We will also discuss the trend in desktop</a:t>
            </a:r>
          </a:p>
          <a:p>
            <a:r>
              <a:rPr lang="en-US" sz="2400" dirty="0">
                <a:solidFill>
                  <a:schemeClr val="bg1"/>
                </a:solidFill>
                <a:latin typeface="Gabriola" panose="04040605051002020D02" pitchFamily="82" charset="0"/>
              </a:rPr>
              <a:t>displays from a </a:t>
            </a:r>
            <a:r>
              <a:rPr lang="en-US" sz="2000" dirty="0">
                <a:solidFill>
                  <a:schemeClr val="bg1"/>
                </a:solidFill>
              </a:rPr>
              <a:t>3</a:t>
            </a:r>
            <a:r>
              <a:rPr lang="en-US" sz="2400" dirty="0">
                <a:solidFill>
                  <a:schemeClr val="bg1"/>
                </a:solidFill>
                <a:latin typeface="Gabriola" panose="04040605051002020D02" pitchFamily="82" charset="0"/>
              </a:rPr>
              <a:t>D point of view as well as looking at the other aspects being </a:t>
            </a:r>
          </a:p>
          <a:p>
            <a:r>
              <a:rPr lang="en-US" sz="2400" dirty="0">
                <a:solidFill>
                  <a:schemeClr val="bg1"/>
                </a:solidFill>
                <a:latin typeface="Gabriola" panose="04040605051002020D02" pitchFamily="82" charset="0"/>
              </a:rPr>
              <a:t>developed to support </a:t>
            </a:r>
            <a:r>
              <a:rPr lang="en-US" sz="2000" dirty="0">
                <a:solidFill>
                  <a:schemeClr val="bg1"/>
                </a:solidFill>
              </a:rPr>
              <a:t>3</a:t>
            </a:r>
            <a:r>
              <a:rPr lang="en-US" sz="2400" dirty="0">
                <a:solidFill>
                  <a:schemeClr val="bg1"/>
                </a:solidFill>
                <a:latin typeface="Gabriola" panose="04040605051002020D02" pitchFamily="82" charset="0"/>
              </a:rPr>
              <a:t>D , such as Panel Technology.</a:t>
            </a:r>
            <a:endParaRPr lang="en-IN" sz="2400" dirty="0">
              <a:solidFill>
                <a:schemeClr val="bg1"/>
              </a:solidFill>
              <a:latin typeface="Gabriola" panose="04040605051002020D02" pitchFamily="82" charset="0"/>
            </a:endParaRPr>
          </a:p>
        </p:txBody>
      </p:sp>
    </p:spTree>
    <p:extLst>
      <p:ext uri="{BB962C8B-B14F-4D97-AF65-F5344CB8AC3E}">
        <p14:creationId xmlns:p14="http://schemas.microsoft.com/office/powerpoint/2010/main" xmlns="" val="2502339602"/>
      </p:ext>
    </p:extLst>
  </p:cSld>
  <p:clrMapOvr>
    <a:masterClrMapping/>
  </p:clrMapOvr>
  <mc:AlternateContent xmlns:mc="http://schemas.openxmlformats.org/markup-compatibility/2006">
    <mc:Choice xmlns:p159="http://schemas.microsoft.com/office/powerpoint/2015/09/main" xmlns=""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wheel(1)">
                                      <p:cBhvr>
                                        <p:cTn id="7" dur="2000"/>
                                        <p:tgtEl>
                                          <p:spTgt spid="26">
                                            <p:txEl>
                                              <p:pRg st="0" end="0"/>
                                            </p:txEl>
                                          </p:spTgt>
                                        </p:tgtEl>
                                      </p:cBhvr>
                                    </p:animEffect>
                                  </p:childTnLst>
                                </p:cTn>
                              </p:par>
                              <p:par>
                                <p:cTn id="8" presetID="21" presetClass="entr" presetSubtype="1" fill="hold" nodeType="withEffect">
                                  <p:stCondLst>
                                    <p:cond delay="0"/>
                                  </p:stCondLst>
                                  <p:childTnLst>
                                    <p:set>
                                      <p:cBhvr>
                                        <p:cTn id="9" dur="1" fill="hold">
                                          <p:stCondLst>
                                            <p:cond delay="0"/>
                                          </p:stCondLst>
                                        </p:cTn>
                                        <p:tgtEl>
                                          <p:spTgt spid="26">
                                            <p:txEl>
                                              <p:pRg st="1" end="1"/>
                                            </p:txEl>
                                          </p:spTgt>
                                        </p:tgtEl>
                                        <p:attrNameLst>
                                          <p:attrName>style.visibility</p:attrName>
                                        </p:attrNameLst>
                                      </p:cBhvr>
                                      <p:to>
                                        <p:strVal val="visible"/>
                                      </p:to>
                                    </p:set>
                                    <p:animEffect transition="in" filter="wheel(1)">
                                      <p:cBhvr>
                                        <p:cTn id="10" dur="2000"/>
                                        <p:tgtEl>
                                          <p:spTgt spid="26">
                                            <p:txEl>
                                              <p:pRg st="1" end="1"/>
                                            </p:txEl>
                                          </p:spTgt>
                                        </p:tgtEl>
                                      </p:cBhvr>
                                    </p:animEffect>
                                  </p:childTnLst>
                                </p:cTn>
                              </p:par>
                              <p:par>
                                <p:cTn id="11" presetID="21" presetClass="entr" presetSubtype="1" fill="hold" nodeType="withEffect">
                                  <p:stCondLst>
                                    <p:cond delay="0"/>
                                  </p:stCondLst>
                                  <p:childTnLst>
                                    <p:set>
                                      <p:cBhvr>
                                        <p:cTn id="12" dur="1" fill="hold">
                                          <p:stCondLst>
                                            <p:cond delay="0"/>
                                          </p:stCondLst>
                                        </p:cTn>
                                        <p:tgtEl>
                                          <p:spTgt spid="26">
                                            <p:txEl>
                                              <p:pRg st="2" end="2"/>
                                            </p:txEl>
                                          </p:spTgt>
                                        </p:tgtEl>
                                        <p:attrNameLst>
                                          <p:attrName>style.visibility</p:attrName>
                                        </p:attrNameLst>
                                      </p:cBhvr>
                                      <p:to>
                                        <p:strVal val="visible"/>
                                      </p:to>
                                    </p:set>
                                    <p:animEffect transition="in" filter="wheel(1)">
                                      <p:cBhvr>
                                        <p:cTn id="13" dur="2000"/>
                                        <p:tgtEl>
                                          <p:spTgt spid="26">
                                            <p:txEl>
                                              <p:pRg st="2" end="2"/>
                                            </p:txEl>
                                          </p:spTgt>
                                        </p:tgtEl>
                                      </p:cBhvr>
                                    </p:animEffect>
                                  </p:childTnLst>
                                </p:cTn>
                              </p:par>
                              <p:par>
                                <p:cTn id="14" presetID="21" presetClass="entr" presetSubtype="1" fill="hold" nodeType="withEffect">
                                  <p:stCondLst>
                                    <p:cond delay="0"/>
                                  </p:stCondLst>
                                  <p:childTnLst>
                                    <p:set>
                                      <p:cBhvr>
                                        <p:cTn id="15" dur="1" fill="hold">
                                          <p:stCondLst>
                                            <p:cond delay="0"/>
                                          </p:stCondLst>
                                        </p:cTn>
                                        <p:tgtEl>
                                          <p:spTgt spid="26">
                                            <p:txEl>
                                              <p:pRg st="3" end="3"/>
                                            </p:txEl>
                                          </p:spTgt>
                                        </p:tgtEl>
                                        <p:attrNameLst>
                                          <p:attrName>style.visibility</p:attrName>
                                        </p:attrNameLst>
                                      </p:cBhvr>
                                      <p:to>
                                        <p:strVal val="visible"/>
                                      </p:to>
                                    </p:set>
                                    <p:animEffect transition="in" filter="wheel(1)">
                                      <p:cBhvr>
                                        <p:cTn id="16" dur="2000"/>
                                        <p:tgtEl>
                                          <p:spTgt spid="26">
                                            <p:txEl>
                                              <p:pRg st="3" end="3"/>
                                            </p:txEl>
                                          </p:spTgt>
                                        </p:tgtEl>
                                      </p:cBhvr>
                                    </p:animEffect>
                                  </p:childTnLst>
                                </p:cTn>
                              </p:par>
                              <p:par>
                                <p:cTn id="17" presetID="21" presetClass="entr" presetSubtype="1" fill="hold" nodeType="withEffect">
                                  <p:stCondLst>
                                    <p:cond delay="0"/>
                                  </p:stCondLst>
                                  <p:childTnLst>
                                    <p:set>
                                      <p:cBhvr>
                                        <p:cTn id="18" dur="1" fill="hold">
                                          <p:stCondLst>
                                            <p:cond delay="0"/>
                                          </p:stCondLst>
                                        </p:cTn>
                                        <p:tgtEl>
                                          <p:spTgt spid="26">
                                            <p:txEl>
                                              <p:pRg st="4" end="4"/>
                                            </p:txEl>
                                          </p:spTgt>
                                        </p:tgtEl>
                                        <p:attrNameLst>
                                          <p:attrName>style.visibility</p:attrName>
                                        </p:attrNameLst>
                                      </p:cBhvr>
                                      <p:to>
                                        <p:strVal val="visible"/>
                                      </p:to>
                                    </p:set>
                                    <p:animEffect transition="in" filter="wheel(1)">
                                      <p:cBhvr>
                                        <p:cTn id="19" dur="2000"/>
                                        <p:tgtEl>
                                          <p:spTgt spid="2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86641A63-3421-599F-6539-A101FE275A1F}"/>
              </a:ext>
            </a:extLst>
          </p:cNvPr>
          <p:cNvSpPr txBox="1"/>
          <p:nvPr/>
        </p:nvSpPr>
        <p:spPr>
          <a:xfrm>
            <a:off x="1438183" y="479395"/>
            <a:ext cx="9161755" cy="769441"/>
          </a:xfrm>
          <a:prstGeom prst="rect">
            <a:avLst/>
          </a:prstGeom>
          <a:noFill/>
        </p:spPr>
        <p:txBody>
          <a:bodyPr wrap="square" rtlCol="0">
            <a:spAutoFit/>
          </a:bodyPr>
          <a:lstStyle/>
          <a:p>
            <a:pPr algn="ctr"/>
            <a:r>
              <a:rPr lang="en-US" sz="4400" b="1" u="sng" dirty="0">
                <a:solidFill>
                  <a:srgbClr val="000D1E"/>
                </a:solidFill>
                <a:latin typeface="Gabriola" panose="04040605051002020D02" pitchFamily="82" charset="0"/>
              </a:rPr>
              <a:t>TYPES   OF   DISPLAYS</a:t>
            </a:r>
            <a:endParaRPr lang="en-IN" sz="4400" b="1" u="sng" dirty="0">
              <a:solidFill>
                <a:srgbClr val="000D1E"/>
              </a:solidFill>
              <a:latin typeface="Gabriola" panose="04040605051002020D02" pitchFamily="82" charset="0"/>
            </a:endParaRPr>
          </a:p>
        </p:txBody>
      </p:sp>
      <p:sp>
        <p:nvSpPr>
          <p:cNvPr id="4" name="TextBox 3">
            <a:extLst>
              <a:ext uri="{FF2B5EF4-FFF2-40B4-BE49-F238E27FC236}">
                <a16:creationId xmlns:a16="http://schemas.microsoft.com/office/drawing/2014/main" xmlns="" id="{45E15D1E-2589-2D8B-D32B-C22D01003787}"/>
              </a:ext>
            </a:extLst>
          </p:cNvPr>
          <p:cNvSpPr txBox="1"/>
          <p:nvPr/>
        </p:nvSpPr>
        <p:spPr>
          <a:xfrm>
            <a:off x="1452978" y="1837677"/>
            <a:ext cx="9286043" cy="461665"/>
          </a:xfrm>
          <a:prstGeom prst="rect">
            <a:avLst/>
          </a:prstGeom>
          <a:noFill/>
        </p:spPr>
        <p:txBody>
          <a:bodyPr wrap="square" rtlCol="0">
            <a:spAutoFit/>
          </a:bodyPr>
          <a:lstStyle/>
          <a:p>
            <a:r>
              <a:rPr lang="en-US" sz="2400" dirty="0">
                <a:latin typeface="Gabriola" panose="04040605051002020D02" pitchFamily="82" charset="0"/>
              </a:rPr>
              <a:t>Screenless computing systems can be divided into three groups :                           </a:t>
            </a:r>
            <a:endParaRPr lang="en-IN" sz="2400" dirty="0">
              <a:latin typeface="Gabriola" panose="04040605051002020D02" pitchFamily="82" charset="0"/>
            </a:endParaRPr>
          </a:p>
        </p:txBody>
      </p:sp>
      <p:sp>
        <p:nvSpPr>
          <p:cNvPr id="5" name="TextBox 4">
            <a:extLst>
              <a:ext uri="{FF2B5EF4-FFF2-40B4-BE49-F238E27FC236}">
                <a16:creationId xmlns:a16="http://schemas.microsoft.com/office/drawing/2014/main" xmlns="" id="{B02A38C1-E2E3-7062-27B3-B3A3D32AD504}"/>
              </a:ext>
            </a:extLst>
          </p:cNvPr>
          <p:cNvSpPr txBox="1"/>
          <p:nvPr/>
        </p:nvSpPr>
        <p:spPr>
          <a:xfrm>
            <a:off x="2476870" y="2888183"/>
            <a:ext cx="9223899" cy="1200329"/>
          </a:xfrm>
          <a:prstGeom prst="rect">
            <a:avLst/>
          </a:prstGeom>
          <a:noFill/>
        </p:spPr>
        <p:txBody>
          <a:bodyPr wrap="square" rtlCol="0">
            <a:spAutoFit/>
          </a:bodyPr>
          <a:lstStyle/>
          <a:p>
            <a:pPr marL="342900" indent="-342900">
              <a:buFont typeface="Wingdings" panose="05000000000000000000" pitchFamily="2" charset="2"/>
              <a:buChar char="q"/>
            </a:pPr>
            <a:r>
              <a:rPr lang="en-US" sz="2400" dirty="0">
                <a:latin typeface="Gabriola" panose="04040605051002020D02" pitchFamily="82" charset="0"/>
              </a:rPr>
              <a:t> Visual  Image</a:t>
            </a:r>
          </a:p>
          <a:p>
            <a:pPr marL="342900" indent="-342900">
              <a:buFont typeface="Wingdings" panose="05000000000000000000" pitchFamily="2" charset="2"/>
              <a:buChar char="q"/>
            </a:pPr>
            <a:r>
              <a:rPr lang="en-US" sz="2400" dirty="0">
                <a:latin typeface="Gabriola" panose="04040605051002020D02" pitchFamily="82" charset="0"/>
              </a:rPr>
              <a:t>Retinal  Projection</a:t>
            </a:r>
          </a:p>
          <a:p>
            <a:pPr marL="342900" indent="-342900">
              <a:buFont typeface="Wingdings" panose="05000000000000000000" pitchFamily="2" charset="2"/>
              <a:buChar char="q"/>
            </a:pPr>
            <a:r>
              <a:rPr lang="en-US" sz="2400" dirty="0">
                <a:latin typeface="Gabriola" panose="04040605051002020D02" pitchFamily="82" charset="0"/>
              </a:rPr>
              <a:t>Synaptic Interface / Brain Computer Interface</a:t>
            </a:r>
            <a:endParaRPr lang="en-IN" sz="2400" dirty="0">
              <a:latin typeface="Gabriola" panose="04040605051002020D02" pitchFamily="82" charset="0"/>
            </a:endParaRPr>
          </a:p>
        </p:txBody>
      </p:sp>
    </p:spTree>
    <p:extLst>
      <p:ext uri="{BB962C8B-B14F-4D97-AF65-F5344CB8AC3E}">
        <p14:creationId xmlns:p14="http://schemas.microsoft.com/office/powerpoint/2010/main" xmlns="" val="26418164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spPr>
      <a:bodyPr rtlCol="0" anchor="ctr"/>
      <a:lstStyle>
        <a:defPPr algn="ctr">
          <a:defRPr>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Slic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Slice">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xmlns="" name="Slice" id="{0507925B-6AC9-4358-8E18-C330545D08F8}" vid="{13FEC7C6-62A9-40C4-99D2-581AACACAA2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1546</TotalTime>
  <Words>802</Words>
  <Application>Microsoft Office PowerPoint</Application>
  <PresentationFormat>Custom</PresentationFormat>
  <Paragraphs>140</Paragraphs>
  <Slides>28</Slides>
  <Notes>0</Notes>
  <HiddenSlides>0</HiddenSlides>
  <MMClips>0</MMClips>
  <ScaleCrop>false</ScaleCrop>
  <HeadingPairs>
    <vt:vector size="4" baseType="variant">
      <vt:variant>
        <vt:lpstr>Theme</vt:lpstr>
      </vt:variant>
      <vt:variant>
        <vt:i4>2</vt:i4>
      </vt:variant>
      <vt:variant>
        <vt:lpstr>Slide Titles</vt:lpstr>
      </vt:variant>
      <vt:variant>
        <vt:i4>28</vt:i4>
      </vt:variant>
    </vt:vector>
  </HeadingPairs>
  <TitlesOfParts>
    <vt:vector size="30" baseType="lpstr">
      <vt:lpstr>Office Theme</vt:lpstr>
      <vt:lpstr>Slice</vt:lpstr>
      <vt:lpstr>Slide 1</vt:lpstr>
      <vt:lpstr>INITIMATION</vt:lpstr>
      <vt:lpstr>  WHAT IS SCREENLESS DISPLAY?</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Tejaswita Narayan</dc:creator>
  <cp:lastModifiedBy>ASUS</cp:lastModifiedBy>
  <cp:revision>49</cp:revision>
  <dcterms:created xsi:type="dcterms:W3CDTF">2022-11-25T06:34:31Z</dcterms:created>
  <dcterms:modified xsi:type="dcterms:W3CDTF">2023-11-20T13:46:27Z</dcterms:modified>
</cp:coreProperties>
</file>